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உங்கள் தேவனாகிய கர்த்தர் உங்களுக்குக் கொடுக்கும் இளைப்பாறுதலிலும் சுதந்தரத்திலும் நீங்கள் இன்னும் பிரவேசிக்கவில்லையே.]]></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 இடமெல்லாம் நீ உன் சர்வாங்க தகனபலிகளை இடாதபடிக்கு எச்சரிக்கையாயி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ரத்தத்தைமாத்திரம் புசிக்கவேண்டாம்; அதைத் தண்ணீரைப்போல் தரையிலே ஊற்றிவிடவேண்டு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 நீ சாப்பிடாமல் தண்ணீரைப் போல் தரையிலே ஊற்றிவிடவேண்டு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6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మీరు స్వాధీనపరచుకొనుటకు నీ పితరుల దేవుడైన యెహోవా నీ కిచ్చిన దేశమున మీరు భూమిమీద బ్ర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లన్నిటను మీరు అను సరించి గైకొనవలసిన కట్టడలును విధులును ఇ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మీరు స్వాధీనపరచుకొన బోవు జనములు గొప్ప పర్వతముల మీద నేమి మెట్టల మీదనేమి ప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ట్లన్నిటిక్రిందనేమి, యెక్కడెక్కడనైతే తమ దేవతలను పూజించెనో ఆ స్థలము లన్నిటిని మీరు బొ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డుచే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వారి బలి పీఠములను పడద్రోసి వారి విగ్రహములను పగులగొట్టి వారి దేవతాస్తంభములను అగ్నితో కాల్చి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తల ప్రతిమలను కూలద్రోసి వాటి పేరులు అచ్చట లేకుండ నశింప జే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వారు తమ దేవతలకు చేసినట్టు మీరు మీ దేవుడైన యెహోవాను గూర్చి చేయ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మీ దేవుడైన యెహోవా మీ సమస్త గోత్రములలో తన నామమును స్థాపించుకొనుటకు నివాసస్థానముగా ఏర్ప రచు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లమును వెదకి అక్కడికే యాత్రలు చేయు చుం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క్కడికే మీరు మీ దహన బలులను, మీ బలులను, మీ దశమభాగములను, ప్రతిష్టితములుగా మీరు చేయు నైవేద్య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 మ్రొక్కుబడి అర్పణ ములను, మీ స్వేచ్ఛార్పణములను, పశువులలోను గొఱ్ఱ మేకలలోను తొలిచూలు వాటిని తీ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రును మీ దేవుడైన యెహోవా మిమ్మునాశీర్వదించి మీకు కలుగజేసిన మీ కుటుంబములును మీ దేవుడైన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న్నిధిని భోజనముచేసి మీ చేతిపనులన్నిటి యందు సంతోషిం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డు మనమిక్కడ చేయు చున్నట్లు మీలో ప్రతి మనుష్యుడు తన కంటికి యుక్త మైన దంతయు చేయ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నీ దేవుడైన యెహోవా నీ కిచ్చుచున్న విశ్రాంతిని స్వాస్థ్యమును మీరు ఇదివరకు పొంద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 యొర్దాను దాటి మీ దేవుడైన యెహోవా మీకు స్వాస్థ్యముగా ఇచ్చుచున్న దేశమున నివాసులైన తరువాత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 చుట్టునుండు శత్రువు లందరు లేకుండ మీకు విశ్రాంతి కలుగజేసినందున మీరు నెమ్మది పొందు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నేను మికాజ్ఞా పించు సమస్త మును, అనగా మీ దహన బలులను మీ బలులను మీ దశమ భాగములను ప్రతిష్ఠితము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చేయు నైవేద్యములను మీరు యెహోవాకు మ్రొక్కుకొను మీ శ్రేష్ఠమైన మ్రొక్కు బళ్లను మీ దేవు డైన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 నామమునకు నివాసస్థానముగా ఏర్పరచుకొను స్థల మునకే మీరు తీసికొని రా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రు, మీ కుమా రులు, మీ కుమార్తెలు, మీ దాసులు, మీ పనికత్తెలు, మీలో పాలైనను స్వాస్థ్యమైనను పొం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 యిండ్లలో ఉండు లేవీయులు మీ దేవుడైన యెహోవా సన్నిధిని సంతోషిం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వు చూచిన ప్రతి స్థలమున నీ దహనబలులను అర్పింపకూడదు సు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యెహోవా నీ గోత్రములలో ఒకదానియందు ఏర్పరచుకొను స్థలముననే నీ దహనబలులను అర్పించి నేను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ఞాపించుచున్న సమస్తమును అక్కడనే జరిగిం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యితే నీ దేవుడైన యెహోవా నిన్ను ఆశీర్వదించినకొలది యిండ్ల న్నిటిలో నీ మనస్సు కోరుదానిని చం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వచ్చును. పవిత్రులేమి అపవిత్రు లేమి యెఱ్ఱజింకను చిన్న దుప్పిని తినినట్లు తి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రు రక్తము మాత్రము తినక దానిని నీళ్లవలె నేలమీద పారబో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నీ ధాన్యములో నేమి నీ ద్రాక్షారసములోనేమి నీ నూనెలోనేమి దశమభాగమును, నీ గోవులలోనిదేమి నీ గొఱ్ఱ మేక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లోని దేమి తొలిచూలు పిల్లలను నీవు మ్రొక్కుకొను మ్రొక్కుబళ్లలో దేనిని నీ స్వేచ్చా éర్పణ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ష్ఠార్పణమును నీ యింట తి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 దేవు డైన యెహోవా ఏర్పరచుకొను స్థలముననే నీవు, నీ కుమారుడు, నీ కుమార్తె, నీ దాసుడు, నీ దాసి,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ట నుండు లేవీయులు, కలిసికొని నీ దేవుడైన యెహోవా సన్నిధిని తిని, నీవు చేయు ప్రయత్నములన్నిటిలో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 యెహోవా సన్నిధిని సంతోషించు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నీవు నీ దేశములోనున్న నీ దినములన్నిటను లేవీయులను విడువ కూడదు సు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 దేవుడైన యెహోవా తాను నీకిచ్చిన మాటచొప్పున నీ సరిహద్దులను విశాలపరచిన తరువాత నిశ్చయముగా మాంస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గోరి మాంసము తినెదననుకొందువు. అప్పుడు నీకిష్టమైన మాంసము తి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నీ దేవుడైన యెహోవా తన నామమును ప్రకటించుటకు ఏర్పరచు కొను స్థలము మీకు దూర ముగా ఉండి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యెహోవా నీకిచ్చిన గోవులలోనిదేగాని మీ గొఱ్ఱ మేకలలోనిదేగాని నేను నీ కాజ్ఞాపించినట్లు చంపి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శించినదాని నీ యింట తినవచ్చును. జింకను దుప్పిని తినునట్లు దాని తినవచ్చును. పవిత్రాపవిత్రులు భేద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కుండ తి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అయితే రక్తమును తిననే తిన కూడదు. భద్రము సుమీ. ఏలయనగా రక్తము ప్రాణము; మాంసముతో ప్రాణాధారమైన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నీవు దాని తినక భూమిమీద నీళ్లవలె పారబో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నీవు యెహోవా దృష్టికి యుక్తమైనదానిని చేసినందున నీకు నీ తరువాత నీ సంతతివారికి మేలుకలుగునట్లు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నీకు నియమింపబడిన ప్రతిష్టితములను మ్రొక్కుబళ్లను మాత్రము యెహోవా ఏర్పరచుకొను స్థలమునకు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కొని 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నీ దహనబలులను వాటి రక్తమాంసములను నీ దేవుడైన యెహోవా బలిపీఠము మీద అర్పింపవలెను. నీ బలుల రక్తము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 యెహోవా బలిపీఠముమీద పోయవలెను; వాటి మాంసము నీవు తి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నీ దేవుడైన యెహోవా దృష్టికి యుక్త మును యథార్థమునగు దానిని నీవు చేసినందున నీకును నీ తరువాత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తివారికిని నిత్యము మేలుకలుగునట్లు నేను నీకాజ్ఞాపించుచున్న యీ మాటలన్నిటిని నీవు జాగ్ర 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నీవు వారి దేశమును స్వాధీనపరచుకొనుటకు వెళ్లు చున్న జనములను నీ దేవుడైన యెహోవా నీ యెదుట 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శముచేసిన తరువాత, నీవు వారి స్వాస్థ్యమును స్వాధీనపరచుకొని, వారి దేశములో నివసించునప్పుడు, వారు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టనుండి నశింపజేయబడిన తరువాత నీవు వారి వెంట వెళ్లి చిక్కుబ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వారి దేవతలను ఆశ్ర యింపగోరిఈ జనములు తమ దేవతలను కొలిచినట్లు నేనును చేసెదనని అనుకొనకుండ జాగ్ర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 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తమ దేవతలకు వారు చేసినట్లు నీవు నీ దేవు డైన యెహోవాను గూర్చి చేయవలదు, ఏలయనగా యెహోవా ద్వేషిం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 హేయ క్రియను వారు తమ దేవతలకు చేసిరి. వారు తమ దేవతలపేరట తమ కూమా రులను తమ కుమార్తె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గ్నిహోత్రములో కాల్చి వేయుదురు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నేను మీ కాజ్ఞాపించుచున్న ప్రతి మాటను అనుసరించి చేయవలెను. దానిలో నీవు ఏమియు కలుపకూడదు దాని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మియు తీసివేయ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2]]></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2026-10-20T03:36:23Z</dcterms:created>
  <dcterms:modified xsi:type="dcterms:W3CDTF">2026-10-20T03:36:23Z</dcterms:modified>
  <dc:title>ద్వితీయోపదేశకాండము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