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கூப்பிடுதலைக்கேட்டு, என் விண்ணப்ப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டைக்கலமும், சத்துருவுக்கு எதிரே பெலத்த துருகமுமாயிருந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நாட்களோடே நாட்களைக் கூட்டுவீர்; அவர் வருஷங்கள் தலைமுறை தலைமுறையாக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ேவனுக்கு முன்பாக என்றென்றைக்கும் நிலைத்திருப்பார்; தயையும் உண்மையும் அவரைக் காக்கக் கட்டளையி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தினமும் என் பொருத்தனைகளை நான் செலுத்தும்படியாக, உமது நாமத்தை என்றைக்கும் கீர்த்தனம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મારી પ્રાર્થના સાંભળો અને મારી અરજી પર ધ્ય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્યારે મારું હૃદય વ્યાકુળ થશે, ત્યારે પૃથ્વીને છેડેથી હું આપને પ્રાર્થના કરીશ! હું પોતે સુરક્ષ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બૂત ખડક ચઢી શકતો નથી, તેથી તે પર તમે મને લઇ જ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મારૂં આશ્રય છો અને મજબૂત બૂરજ છો જે મને મારા શત્રુઓથી બચાવ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સદાકાળ તમારા મંડપમાં રહીશ, અને તારી પાંખોના આશ્રયે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દેવ, મેં તમને કરેલી પ્રતિજ્ઞાઓ તમે સ્વીકારી છે. જેઓ તમારો ડર રાખે છે અને તમારો આદર કરે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ઉપહાર આપ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ાજાના વષોર્માં વૃદ્ધિ કરો જેથી તે આવનાર પેઢીઓ સુધી જી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સદાકાળ દેવની સંમુખ રહેશે. તેની રક્ષા કરવા સત્ય ને કૃપા તૈયાર 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, નિરંતર તમારા નામની સ્તુતિ ગાઇશ અને દરરોજ મારી પ્રતિજ્ઞા પરિપૂર્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2026-10-21T10:24:25Z</dcterms:created>
  <dcterms:modified xsi:type="dcterms:W3CDTF">2026-10-21T10:24:25Z</dcterms:modified>
  <dc:title>ગીતશાસ્ત્ર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