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presProps" Target="presProps.xml"/>
  <Relationship Id="rId65" Type="http://schemas.openxmlformats.org/officeDocument/2006/relationships/viewProps" Target="viewProps.xml"/>
  <Relationship Id="rId6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ாத்தேப்பேர் ஊரானாகிய அமித்தாய் என்னும் தீர்க்கதரிசியின் குமாரன் யோனா என்னும் தம்முடைய ஊழியக்காரனைக்கொண்டு இஸ்ரவேலின் தேவனாகிய கர்த்தர் சொல்லியிருந்த வார்த்தையின்படியே, அவன் ஆமாத்தின் எல்லை முதற்கொண்டு சமபூமியின் கடல்மட்டுமுள்ள இஸ்ரவேலின் எல்லைகளைத் திரும்பச் சேர்த்துகொண்ட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ாத்தேப்பேர் ஊரானாகிய அமித்தாய் என்னும் தீர்க்கதரிசியின் குமாரன் யோனா என்னும் தம்முடைய ஊழியக்காரனைக்கொண்டு இஸ்ரவேலின் தேவனாகிய கர்த்தர் சொல்லியிருந்த வார்த்தையின்படியே, அவன் ஆமாத்தின் எல்லை முதற்கொண்டு சமபூமியின் கடல்மட்டுமுள்ள இஸ்ரவேலின் எல்லைகளைத் திரும்பச் சேர்த்துகொண்ட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ாத்தேப்பேர் ஊரானாகிய அமித்தாய் என்னும் தீர்க்கதரிசியின் குமாரன் யோனா என்னும் தம்முடைய ஊழியக்காரனைக்கொண்டு இஸ்ரவேலின் தேவனாகிய கர்த்தர் சொல்லியிருந்த வார்த்தையின்படியே, அவன் ஆமாத்தின் எல்லை முதற்கொண்டு சமபூமியின் கடல்மட்டுமுள்ள இஸ்ரவேலின் எல்லைகளைத் திரும்பச் சேர்த்துகொண்ட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ஸ்ரவேலின் உபத்திரவம் மிகவும் கொடிது என்றும், அடைபட்டவனுமில்லை, விடுபட்டவனுமில்லை, இஸ்ரவேலுக்கு ஒத்தாசை செய்கிறவனுமில்லை என்றும் கர்த்தர் பார்த்த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ஸ்ரவேலின் உபத்திரவம் மிகவும் கொடிது என்றும், அடைபட்டவனுமில்லை, விடுபட்டவனுமில்லை, இஸ்ரவேலுக்கு ஒத்தாசை செய்கிறவனுமில்லை என்றும் கர்த்தர் பார்த்த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ஸ்ரவேலின் பேரை வானத்தின் கீழிருந்து கொலைத்துப்போடுவேன் என்று கர்த்தர் சொல்லாமல், யோவாசின் குமாரனாகிய யெரொபெயாமின் கையால் அவர்களை ரட்சித்த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ஸ்ரவேலின் பேரை வானத்தின் கீழிருந்து கொலைத்துப்போடுவேன் என்று கர்த்தர் சொல்லாமல், யோவாசின் குமாரனாகிய யெரொபெயாமின் கையால் அவர்களை ரட்சித்த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யெரொபெயாமின் மற்ற வர்த்தமானங்களும், அவன் செய்தவை யாவும், அவன் யுத்தம்பண்ணி, யூதாவுக்கு இருந்த தமஸ்குவையும் ஆமாத்தையும் இஸ்ரவேலுக்காகத் திரும்பச் சேர்த்துக்கொண்ட அவனுடைய வல்லமைய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யெரொபெயாமின் மற்ற வர்த்தமானங்களும், அவன் செய்தவை யாவும், அவன் யுத்தம்பண்ணி, யூதாவுக்கு இருந்த தமஸ்குவையும் ஆமாத்தையும் இஸ்ரவேலுக்காகத் திரும்பச் சேர்த்துக்கொண்ட அவனுடைய வல்லமைய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யெரொபெயாமின் மற்ற வர்த்தமானங்களும், அவன் செய்தவை யாவும், அவன் யுத்தம்பண்ணி, யூதாவுக்கு இருந்த தமஸ்குவையும் ஆமாத்தையும் இஸ்ரவேலுக்காகத் திரும்பச் சேர்த்துக்கொண்ட அவனுடைய வல்லமைய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யெரொபெயாம் இஸ்ரவேலின் ராஜாக்களாகிய தன் பிதாக்களோடே நித்திரையடைந்தபின், அவன் குமாரனாகிய சகரியா அவன் ஸ்தானத்தில் ராஜாவா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யெரொபெயாம் இஸ்ரவேலின் ராஜாக்களாகிய தன் பிதாக்களோடே நித்திரையடைந்தபின், அவன் குமாரனாகிய சகரியா அவன் ஸ்தானத்தில் ராஜாவா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ின் ராஜாவாகிய யோவாகாசின் குமாரன் யோவாசுடைய இரண்டாம் வருஷத்திலே யூதாவின் ராஜாவாகிய யோவாசின் குமாரன் அமத்சியா ராஜாவா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ின் ராஜாவாகிய யோவாகாசின் குமாரன் யோவாசுடைய இரண்டாம் வருஷத்திலே யூதாவின் ராஜாவாகிய யோவாசின் குமாரன் அமத்சியா ராஜாவா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ராஜாவாகிறபோது இருபத்தைந்து வயதாயிருந்து, எருசலேமிலே இருபத்தொன்பது வருஷம் ராஜ்யபாரம் பண்ணினான்; எருசலேம் நகரத்தாளான அவன் தாயின் பேர் யொவதானா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ராஜாவாகிறபோது இருபத்தைந்து வயதாயிருந்து, எருசலேமிலே இருபத்தொன்பது வருஷம் ராஜ்யபாரம் பண்ணினான்; எருசலேம் நகரத்தாளான அவன் தாயின் பேர் யொவதானா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கர்த்தரின் பார்வைக்குச் செம்மையானதைச் செய்தான்; ஆனாலும் தன் தகப்பனாகிய தாவீதைப்போலல்ல; தன் தகப்பனாகிய யோவாஸ் செய்தபடியெல்லாம் செய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கர்த்தரின் பார்வைக்குச் செம்மையானதைச் செய்தான்; ஆனாலும் தன் தகப்பனாகிய தாவீதைப்போலல்ல; தன் தகப்பனாகிய யோவாஸ் செய்தபடியெல்லாம் செய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டைகள் மாத்திரம் அகற்றப்படவில்லை; ஜனங்கள் இன்னும் மேடைகளின்மேல் பலியிட்டுத் தூபங்காட்டிவந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ராஜ்யபாரம் அவன் கையிலே ஸ்திரப்பட்டபோது, அவனுடைய தகப்பனாகிய ராஜாவைக் கொன்றுபோட்ட தன் ஊழியக்காரரைக் கொன்றுபோட்ட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ராஜ்யபாரம் அவன் கையிலே ஸ்திரப்பட்டபோது, அவனுடைய தகப்பனாகிய ராஜாவைக் கொன்றுபோட்ட தன் ஊழியக்காரரைக் கொன்றுபோட்ட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னாலும் பிள்ளைகளினிமித்தம் பிதாக்கள் கொலைசெய்யப்படாமலும் பிதாக்களினிமித்தம் பிள்ளைகள் கொலைசெய்யப்படாமலும், அவனவன் செய்த பாவத்தினிமித்தம் அவனவன் கொலைசெய்யப்படவேண்டும் என்று மோசேயின் நியாயப்பிரமாண புஸ்தகத்தில் எழுதியிருக்கிறபடி, கர்த்தர் கட்டளையிட்ட பிரகாரம் கொலைசெய்தவர்களின் பிள்ளைகளை அவன் கொல்லாதிருந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னாலும் பிள்ளைகளினிமித்தம் பிதாக்கள் கொலைசெய்யப்படாமலும் பிதாக்களினிமித்தம் பிள்ளைகள் கொலைசெய்யப்படாமலும், அவனவன் செய்த பாவத்தினிமித்தம் அவனவன் கொலைசெய்யப்படவேண்டும் என்று மோசேயின் நியாயப்பிரமாண புஸ்தகத்தில் எழுதியிருக்கிறபடி, கர்த்தர் கட்டளையிட்ட பிரகாரம் கொலைசெய்தவர்களின் பிள்ளைகளை அவன் கொல்லாதிருந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னாலும் பிள்ளைகளினிமித்தம் பிதாக்கள் கொலைசெய்யப்படாமலும் பிதாக்களினிமித்தம் பிள்ளைகள் கொலைசெய்யப்படாமலும், அவனவன் செய்த பாவத்தினிமித்தம் அவனவன் கொலைசெய்யப்படவேண்டும் என்று மோசேயின் நியாயப்பிரமாண புஸ்தகத்தில் எழுதியிருக்கிறபடி, கர்த்தர் கட்டளையிட்ட பிரகாரம் கொலைசெய்தவர்களின் பிள்ளைகளை அவன் கொல்லாதிருந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உப்புப் பள்ளத்தாக்கிலே ஏதோமியரின் பதினாயிரம்பேரை மடங்கடித்து, யுத்தஞ்செய்து சேலாவைப் பிடித்து, அதற்கு இந்நாள்வரைக்கும் இருக்கிற யொக்தியேல் என்னும் பேரைத்தரித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உப்புப் பள்ளத்தாக்கிலே ஏதோமியரின் பதினாயிரம்பேரை மடங்கடித்து, யுத்தஞ்செய்து சேலாவைப் பிடித்து, அதற்கு இந்நாள்வரைக்கும் இருக்கிற யொக்தியேல் என்னும் பேரைத்தரித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மத்சியா யெகூவின் குமாரனாகிய யோவாகாசின் குமாரன் யோவாஸ் என்னும் இஸ்ரவேலின் ராஜாவிடத்தில் ஸ்தானாபதிகளை அனுப்பி: நம்முடைய சாமர்த்தியத்தைப் பார்ப்போம் வா என்று சொல்லச்சொன்ன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மத்சியா யெகூவின் குமாரனாகிய யோவாகாசின் குமாரன் யோவாஸ் என்னும் இஸ்ரவேலின் ராஜாவிடத்தில் ஸ்தானாபதிகளை அனுப்பி: நம்முடைய சாமர்த்தியத்தைப் பார்ப்போம் வா என்று சொல்லச்சொன்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இஸ்ரவேலின் ராஜாவாகிய யோவாஸ் யூதாவின் ராஜாவாகிய அமத்சியாவுக்கு ஆள் அனுப்பி: லீபனோனிலுள்ள முட்செடியானது, லீபனோனிலுள்ள கேதுருமரத்தை நோக்கி, நீ உன் மகளை என் மகனுக்கு மனைவியாக விவாகஞ்செய்துகொடு என்று சொல்லச்சொல்லிற்று; ஆனாலும் லீபனோனிலுள்ள ஒரு காட்டுமிருகம் அந்த வழி போகையில் ஓடி அந்த முட்செடியை மிதித்துப்போட்ட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இஸ்ரவேலின் ராஜாவாகிய யோவாஸ் யூதாவின் ராஜாவாகிய அமத்சியாவுக்கு ஆள் அனுப்பி: லீபனோனிலுள்ள முட்செடியானது, லீபனோனிலுள்ள கேதுருமரத்தை நோக்கி, நீ உன் மகளை என் மகனுக்கு மனைவியாக விவாகஞ்செய்துகொடு என்று சொல்லச்சொல்லிற்று; ஆனாலும் லீபனோனிலுள்ள ஒரு காட்டுமிருகம் அந்த வழி போகையில் ஓடி அந்த முட்செடியை மிதித்துப்போட்ட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இஸ்ரவேலின் ராஜாவாகிய யோவாஸ் யூதாவின் ராஜாவாகிய அமத்சியாவுக்கு ஆள் அனுப்பி: லீபனோனிலுள்ள முட்செடியானது, லீபனோனிலுள்ள கேதுருமரத்தை நோக்கி, நீ உன் மகளை என் மகனுக்கு மனைவியாக விவாகஞ்செய்துகொடு என்று சொல்லச்சொல்லிற்று; ஆனாலும் லீபனோனிலுள்ள ஒரு காட்டுமிருகம் அந்த வழி போகையில் ஓடி அந்த முட்செடியை மிதித்துப்போட்ட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ஏதோமியரை முறிய அடித்ததினால் உன் இருதயம் உன்னைக் கர்வங்கொள்ளப்பண்ணினது; நீ பெருமைபாராட்டிக் கொண்டு உன் வீட்டிலே இரு; நீயும் உன்னோடேகூட யூதாவும் விழும்படிக்கு, பொல்லாப்பைத் தேடிக்கொள்வானேன் என்று சொல்லச்சொன்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ஏதோமியரை முறிய அடித்ததினால் உன் இருதயம் உன்னைக் கர்வங்கொள்ளப்பண்ணினது; நீ பெருமைபாராட்டிக் கொண்டு உன் வீட்டிலே இரு; நீயும் உன்னோடேகூட யூதாவும் விழும்படிக்கு, பொல்லாப்பைத் தேடிக்கொள்வானேன் என்று சொல்லச்சொன்ன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ாலும் அமத்சியா செவிகொடாதேபோனான்; ஆகையால் இஸ்ரவேலின் ராஜாவாகிய யோவாஸ் வந்தான்; யூதாவிலுள்ள பெத்ஷிமேசிலே அவனும், யூதாவின் ராஜா அமத்சியாவும், தங்கள் சாமர்த்தியத்தைப் பார்க்கிறபோது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ாலும் அமத்சியா செவிகொடாதேபோனான்; ஆகையால் இஸ்ரவேலின் ராஜாவாகிய யோவாஸ் வந்தான்; யூதாவிலுள்ள பெத்ஷிமேசிலே அவனும், யூதாவின் ராஜா அமத்சியாவும், தங்கள் சாமர்த்தியத்தைப் பார்க்கிறபோது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ூதா ஜனங்கள் இஸ்ரவேலருக்கு முன்பாக முறிந்து அவரவர் தங்கள் கூடாரங்களுக்கு ஓடிப்போன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கசியாவின் குமாரனாகிய யோவாசின் குமாரன் அமத்சியா என்னும் யூதாவின் ராஜாவையோ, இஸ்ரவேலின் ராஜாவாகிய யோவாஸ் பெத்ஷிமேசிலே பிடித்து, எருசலேமுக்கு வந்து, எருசலேமின் அலங்கத்திலே எப்பிராயீம் வாசல் தொடங்கி மூலைவாசல்மட்டும் நானூறு முழ நீளம் இடித்துப்போட்ட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கசியாவின் குமாரனாகிய யோவாசின் குமாரன் அமத்சியா என்னும் யூதாவின் ராஜாவையோ, இஸ்ரவேலின் ராஜாவாகிய யோவாஸ் பெத்ஷிமேசிலே பிடித்து, எருசலேமுக்கு வந்து, எருசலேமின் அலங்கத்திலே எப்பிராயீம் வாசல் தொடங்கி மூலைவாசல்மட்டும் நானூறு முழ நீளம் இடித்துப்போட்ட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கசியாவின் குமாரனாகிய யோவாசின் குமாரன் அமத்சியா என்னும் யூதாவின் ராஜாவையோ, இஸ்ரவேலின் ராஜாவாகிய யோவாஸ் பெத்ஷிமேசிலே பிடித்து, எருசலேமுக்கு வந்து, எருசலேமின் அலங்கத்திலே எப்பிராயீம் வாசல் தொடங்கி மூலைவாசல்மட்டும் நானூறு முழ நீளம் இடித்துப்போட்டு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ுடைய ஆலயத்திலும் ராஜாவுடைய அரமனைப் பொக்கிஷங்களிலும் அகப்பட்ட பொன் வெள்ளி யாவையும், சகல பணிமுட்டுகளையும், கிரியிருப்பவர்களையும் பிடித்துக்கொண்டு சமாரியாவுக்குத் திரும்பிப்போ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ுடைய ஆலயத்திலும் ராஜாவுடைய அரமனைப் பொக்கிஷங்களிலும் அகப்பட்ட பொன் வெள்ளி யாவையும், சகல பணிமுட்டுகளையும், கிரியிருப்பவர்களையும் பிடித்துக்கொண்டு சமாரியாவுக்குத் திரும்பிப்போ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ோவாஸ் செய்த மற்ற வர்த்தமானங்களும், அவனுடைய வல்லமையும், அவன் யூதாவின் ராஜாவாகிய அமத்சியாவோடு யுத்தம்பண்ணின விதம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ோவாஸ் செய்த மற்ற வர்த்தமானங்களும், அவனுடைய வல்லமையும், அவன் யூதாவின் ராஜாவாகிய அமத்சியாவோடு யுத்தம்பண்ணின விதமும்,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ோவாஸ் தன் பிதாக்களோடே நித்திரையடைந்தபின், சமாரியாவில் இஸ்ரவேலின் ராஜாக்களண்டையிலே அடக்கம் பண்ணப்பட்டான்; அவன் குமாரனாகிய யெரொபெயாம் அவன் ஸ்தானத்தில் ராஜாவான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ோவாஸ் தன் பிதாக்களோடே நித்திரையடைந்தபின், சமாரியாவில் இஸ்ரவேலின் ராஜாக்களண்டையிலே அடக்கம் பண்ணப்பட்டான்; அவன் குமாரனாகிய யெரொபெயாம் அவன் ஸ்தானத்தில் ராஜாவான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ின் ராஜாவாகிய யோவாகாசின் குமாரன் யோவாஸ் மரணமடைந்தபின், யூதாவின் ராஜாவாகிய யோவாசின் குமாரன் அமத்சியா பதினைந்துவருஷம் உயிரோடிருந்த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ின் ராஜாவாகிய யோவாகாசின் குமாரன் யோவாஸ் மரணமடைந்தபின், யூதாவின் ராஜாவாகிய யோவாசின் குமாரன் அமத்சியா பதினைந்துவருஷம் உயிரோடிருந்த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மத்சியாவின் மற்ற வர்த்தமானங்கள் யூதாவுடைய ராஜாக்களின் நாளாகப் புஸ்தகத்தில் அல்லவோ எழுதியிருக்கிற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ருசலேமிலே அவனுக்கு விரோதமாகக் கட்டுப்பாடு பண்ணினார்கள்; அப்பொழுது லாகீசுக்கு ஓடிப்போனான்; ஆனாலும் அவர்கள் அவன் பிறகே லாகீசுக்கு மனுஷரை அனுப்பி, அங்கே அவனைக் கொன்றுபோட்டு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ருசலேமிலே அவனுக்கு விரோதமாகக் கட்டுப்பாடு பண்ணினார்கள்; அப்பொழுது லாகீசுக்கு ஓடிப்போனான்; ஆனாலும் அவர்கள் அவன் பிறகே லாகீசுக்கு மனுஷரை அனுப்பி, அங்கே அவனைக் கொன்றுபோட்டு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ுதிரைகள்மேல் அவனை எடுத்துக் கொண்டுவந்தார்கள்; அவன் எருசலேமில் இருக்கிற தாவீதின் நகரத்திலே தன் பிதாக்களண்டையிலே அடக்கம்பண்ணப்பட்ட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ுதிரைகள்மேல் அவனை எடுத்துக் கொண்டுவந்தார்கள்; அவன் எருசலேமில் இருக்கிற தாவீதின் நகரத்திலே தன் பிதாக்களண்டையிலே அடக்கம்பண்ணப்பட்ட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ூதா ஜனங்கள் யாவரும் பதினாறு வயதுள்ள அசரியாவை அழைத்துவந்து அவனை அவன் தகப்பனாகிய அமத்சியாவின் ஸ்தானத்தில் ராஜாவாக்கின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ூதா ஜனங்கள் யாவரும் பதினாறு வயதுள்ள அசரியாவை அழைத்துவந்து அவனை அவன் தகப்பனாகிய அமத்சியாவின் ஸ்தானத்தில் ராஜாவாக்கின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ராஜா தன் பிதாக்களோடே நித்திரையடைந்தபின்பு, இவன் ஏலாதைக்கட்டி, அதைத் திரும்ப யூதாவின் வசமாக்கிக்கொண்ட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ராஜா தன் பிதாக்களோடே நித்திரையடைந்தபின்பு, இவன் ஏலாதைக்கட்டி, அதைத் திரும்ப யூதாவின் வசமாக்கிக்கொண்ட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ூதாவின் ராஜாவாகிய யோவாசின் குமாரன் அமத்சியாவின் பதினைந்தாம் வருஷத்தில், இஸ்ரவேலின் ராஜாவாகிய யோவாசின் குமாரன் யெரொபெயாம் ராஜாவாகி சமாரியாவில் நாற்பத்தொரு வருஷம் அரசாண்டு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ூதாவின் ராஜாவாகிய யோவாசின் குமாரன் அமத்சியாவின் பதினைந்தாம் வருஷத்தில், இஸ்ரவேலின் ராஜாவாகிய யோவாசின் குமாரன் யெரொபெயாம் ராஜாவாகி சமாரியாவில் நாற்பத்தொரு வருஷம் அரசாண்டு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ின் பார்வைக்குப் பொல்லாப்பானதைச் செய்தான்; இஸ்ரவேலைப் பாவஞ்செய்யப்பண்ணின நேபாத்தின் குமாரனாகிய யெரொபெயாமின் பாவங்கள் ஒன்றையும் அவன் விட்டு விலகவில்லை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ின் பார்வைக்குப் பொல்லாப்பானதைச் செய்தான்; இஸ்ரவேலைப் பாவஞ்செய்யப்பண்ணின நேபாத்தின் குமாரனாகிய யெரொபெயாமின் பாவங்கள் ஒன்றையும் அவன் விட்டு விலகவி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21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उसने इस्राएल का सिवाना हमात की घाटी से ले अराबा के ताल तक ज्यों का त्यों कर दिया, जैसा क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स्राएल के परमेश्वर यहोवा ने अमित्तै के पुत्र अपने दास गथेपेरवासी योना भविष्यद्वक्ता के द्वारा कह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क्योंकि यहोवा ने इस्राएल का दु:ख देखा कि बहुत ही कठिन है, वरन क्या बन्धुआ क्या स्वाधीन कोई भ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चा न रहा, और न इस्राएल के लिये कोई सहायक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यहोवा ने नहीं कहा था, कि मैं इस्राएल का नाम घरती पर से मिटा डालूंगा। सो उसने योआश के पुत्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ारोबाम के द्वारा उन को छूटकारा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यारोबाम के और सब काम जो उसने किए, और कैसे पराक्रम के साथ उसने युद्ध किया, और दमिश्क और हमात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ो पहले यहूदा के राज्य में थे इस्राएल के वश में फिर मिला लिया, यह सब क्या इस्राएल के राजाओं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तिहास की पुस्तक में नहीं लिख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निदान यारोबाम अपने पुरखाओं के संग जो इस्राएल के राजा थे सो गया, और उसका पुत्र जकर्याह उसके स्था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 राज्य करने ल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इस्राएल के राजा यहोआहाज के पुत्र योआश के दूसरे वर्ष में यहूदा के राजा योआश का पुत्र असस्याह राज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जब वह राज्य करने लगा। तब वह पच्चीस वर्ष का था, और यरूशलेम में उनतीस वर्ष राज्य करता रहा। और उस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ाता का नाम यहोअद्दीन था, जो यरूशलेम की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उसने वह किया जो यहोवा की दृष्टि में ठीक था तौभी अपने मूल पुरुष दाऊद की नाईं न किया; उसने ठीक अप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िता योआश के से काम कि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उसके दिनों में ऊंचे स्थान गिराए न गए; लोग तब भी उन पर बलि चढ़ाते, और धूप जलाते र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जब राज्य उसके हाथ में स्थिर हो गया, तब उसने अपने उन कर्मचारियों को मार डाला, जिन्होंने उसके पि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ाजा को मार डाल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परन्तु उन खूनियों के लड़के-बालों को उसने न मार डाला, क्योंकि यहोवा की यह आज्ञा मूसा की व्यवस्थ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ी पुस्तक में लिखी है, कि पुत्र के कारण पिता न मार डाला जाए, और पिता के कारण पुत्र न मार डाला जाए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िसने पाप किया हो, वही उस पाप के कारण मार डाला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उसी अमस्याह ने लोन की तराई में दस हजार एदोमी पुरुष मार डाले, और सेला नगर से युद्ध कर के उसे ल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िया, और उसका नाम योक्तेल रखा, और वह नाम आज तक चल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तब अमस्याह ने इस्राएल के राजा योआश के पास जो येहू का पोता और यहोआहाज का पुत्र था दूतों से कहल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ेजा, कि आ हम एक दूसरे का साम्हना कर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इस्राएल के राजा योआश ने यहूदा के राजा अमस्याह के पास यों कहला भेजा, कि लबानोन पर की एक झड़बेरी 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बानोन के एक देवदारु के पास कहला भेजा, कि अपनी बेटी मेरे बेटे को ब्याह दे; इतने में लबानोन में का ए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नपशु पास से चला गया और उस झड़बेरी को रौंद डाल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तू ने एदोमियों को जीता तो है इसलिये तू फूल उठा है। उसी पर बड़ाई मारता हुआ घर रह जा; तू अपनी हान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लिये यहां क्यों हाथ उठाता है, जिस से तू क्या वरन यहूदा भी नीचा खाएग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परन्तु अमस्याह ने न माना। तब इस्राएल के राजा योआश ने चढाई की, और उसने और यहूदा के राजा अमस्या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े यहूदा देश के बेतशेमेश में एक दूसरे का सामहना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और यहूदा इस्राएल से हार गया, और एक एक अपने अपने डेरे को भा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तब इस्राएल के राजा योआश ने यहूदा के राजा अमस्याह को जो अहज्याह का पोता, और योआश का पुत्र थ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ेतशेमेश में पकड़ लिया, और यरूशलेम को गया, और यरूशलेम की शहरपनाह में से एप्रैमी फाटक से कोने वाल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फाटक तक चार सौ हाथ गिरा दि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और जितना सोना, चान्दी और जितने पात्र यहोवा के भवन में और राजभवन के भणडारों में मिले, उन सब को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न्धक लोगों को भी ले कर वह शोमरोन को लौट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योआश के और काम जो उसने किए, ओर उसकी वीरता और उसने किस रीति यहूदा के राजा अमस्याह से युद्ध किय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 सब क्या इस्राएल के राजाओं के इतिहास की पुस्तक में नहीं लिख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निदान योआश अपने पुरखाओं के संग सो गया और उसे इस्राएल के राजाओं के बीच शोमरोन में मिट्टी दी ग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उसका पुत्र यारोबाम उसके स्थान पर राज्य करने ल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यहोआहाज के पुत्र इस्राएल के राजा यहोआश के मरने के बाद योआश का पुत्र यहूदा का राजा अमस्या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न्द्रह वर्ष जीवित रह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अमस्याह के और काम क्या यहूदा के राजाओं के इतिहास की पुस्तक में नहीं लिखे है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जब यरूशलेम में उसके विरुद्ध राजद्रोह की गोष्ठी की गई, तब वह लाकीश को भाग गया। सो उन्होंने लाकी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क उसका पीछा कर के उसको वहां मार डाल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तब वह घोड़ों पर रख कर यरूशलेम में पहुंचाया गया, और वहां उसके पुरखाओं के बीच उसको दाऊदपुर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िट्टी दी ग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तब सारी यहूदी प्रजा ने अजर्याह को ले कर, जो सोलह वर्ष का था, उसके पिता अमस्याह के स्थान पर राज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युक्त कर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जब राजा अमस्याह अपने पुरखाओं के संग सो गया, उसके बाद अजर्याह ने एलत को दृढ़ कर के यहूदा के व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फिर कर ल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यहूदा के राजा योआश के पुत्र अमस्याह के राज्य के पन्द्रहवें वर्ष में इस्राएल के राजा योआश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ुत्र यारोबाम शोमरोन में राज्य करने लगा, और एकतालीस वर्ष राज्य करता रह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उसने वह किया, जो यहोवा की दृष्टि में बुरा था; अर्थात नबात के पुत्र यारोबाम जिसने इस्राएल से पा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ाया था, उसके पापों के अनुसार वह करता रहा, और उन से वह अलग न 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राजा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2026-10-21T06:57:11Z</dcterms:created>
  <dcterms:modified xsi:type="dcterms:W3CDTF">2026-10-21T06:57:11Z</dcterms:modified>
  <dc:title>2 राजा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