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னாந்தரமும் வறண்ட நிலமும் மகிழ்ந்து, கடுவெளி களித்து, புஷ்பத்தைப்போல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ளர்ந்த கைகளைத் திடப்படுத்தி, தள்ளாடுகிற முழங்கால்களைப் பலப்படுத்த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ுருடரின் கண்கள் திறக்கப்பட்டு, செவிடரின் செவிகள் திறவுண்ட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ಣ್ಯವು ನಿರ್ಜನ ಪ್ರದೇಶವು ಆನಂದವಾಗಿರುವವು ಮರುಭೂಮಿಯು ಹರ್ಷಿಸಿ ಗುಲಾಬಿಯಂತೆ ಅರ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ು ಸಮೃದ್ಧಿಯಾಗಿ ಅರಳಿ ಆನಂದ ಸ್ವರವನ್ನೆತ್ತಿ ಉಲ್ಲಾಸಿಸುವದು. ಲೆಬ ನೋನಿನ ಘನತೆಯು ಕರ್ಮೆಲ್‌ ಮತ್ತು ಶಾರೋ 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ೌರವವು ಅದಕ್ಕೆ ಕೊಡಲ್ಪಡುವದು, ಅವರು ಕರ್ತನ ಮಹಿಮೆಯನ್ನೂ ನಮ್ಮ ದೇವರ ಘನತೆ ಯನ್ನೂ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ಬಲಹೀನವಾದ ಕೈಗಳನ್ನು ಬಲಪಡಿಸಿರಿ ನಿತ್ರಾಣವಾದ ಮೊಣಕಾಲುಗಳನ್ನು ದೃಢ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ಯಭ್ರಾಂತ ಹೃದಯವುಳ್ಳವರಿಗೆ--ಬಲಗೊಳ್ಳಿರಿ, ಹೆದರಬೇಡಿರಿ; ಇಗೋ, ನಿಮ್ಮ ದೇವರು ಮುಯ್ಯಿ ತೀರ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ಫಲವನ್ನು ಕೊಡುವದಕ್ಕೂ ಆತನೇ ಬಂದು ನಿಮ್ಮನ್ನು ರಕ್ಷಿಸುವನು ಎಂದು ಅವರಿಗೆ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ಕುರುಡರ ಕಣ್ಣುಗಳು ತೆರೆಯಲ್ಪಡು ವವು, ಕಿವುಡರ ಕಿವಿಗಳು ಕೇ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ುಂಟನು ಜಿಂಕೆಯಂತೆ ಹಾರುವನು ಮೂಕನ ನಾಲಿಗೆ ಹಾಡು ವದು; ಅರಣ್ಯದಲ್ಲಿ ನೀರೂ ಮರುಭೂಮಿಯಲ್ಲಿ ಒರ ತೆಗಳೂ ಒಡೆ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ಣನೆಲವು ಕೊಳವಾಗು ವದು; ಬೆಂಗಾಡು ಪ್ರದೇಶವು ನೀರಿನ ಬುಗ್ಗೆಯಾಗು ವದು. ಸರ್ಪಗಳು ವಾಸಿಸುವ ಮಲಗುವ ಪ್ರತಿ 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ು ಹುಲ್ಲು, ಜೊಂಡುಗಳಿಂದ ತುಂಬಿ 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ಲ್ಲಿ ರಾಜ ಮಾರ್ಗವಿರುವದು, ಅದು ಪರಿಶುದ್ಧ ಮಾರ್ಗವೆನಿಸಿಕೊಳ್ಳುವದು; ಯಾವ ಅಶು ದ್ಧನು ಅದರ ಮೇಲೆ ಹಾದುಹೋ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ೋ ಸ್ಕರವೇ ಇರುವದು; ಅಲ್ಲಿ ಹೋಗುವ ಮೂಢನೂ ದಾರಿತಪ್ಪ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ಿಂಹವು ಅಲ್ಲಿ ಇರದು ಇಲ್ಲವೆ ಕ್ರೂರ ವಾದ ಮೃಗಗಳು ಅದರ ಮೇಲೆ ಹೋಗವು, ಅವು ಅಲ್ಲಿ ಕಾಣುವದೇ ಇಲ್ಲ; ಬಿಡುಗಡೆಯಾದವ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ನಡ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ಿಂದ ವಿಮೋಚಿಸಲ್ಪಟ್ಟವರು ಹಿಂತಿರುಗಿಕೊಂಡು ತಮ್ಮ ತಲೆಗಳ ಮೇಲೆ ಉತ್ಸಾಹಧ್ವನಿ ನಿತ್ಯವಾದ ಸಂತೋಷಗಳ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ೀಯೋನಿಗೆ ಬರು ವರು; ಅವರು ಹರ್ಷಾನಂದಗಳನ್ನು ಅನುಭವಿಸು ವರು. ದುಃಖವೂ, ನಿಟ್ಟುಸಿರೂ ಓಡಿ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2026-10-21T04:46:03Z</dcterms:created>
  <dcterms:modified xsi:type="dcterms:W3CDTF">2026-10-21T04:46:03Z</dcterms:modified>
  <dc:title>ಯೆಶಾಯನು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