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Zedekiah was one and twenty years old when he began to reign, and he reigned eleven years in Jerusalem. And his mother's name was Hamutal the daughter of Jeremiah of Libna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Zedekiah was one and twenty years old when he began to reign, and he reigned eleven years in Jerusalem. And his mother's name was Hamutal the daughter of Jeremiah of Libna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did that which was evil in the eyes of the LORD, according to all that Jehoiakim had don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rough the anger of the LORD it came to pass in Jerusalem and Judah, till he had cast them out from his presence, that Zedekiah rebelled against the king of Babylo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rough the anger of the LORD it came to pass in Jerusalem and Judah, till he had cast them out from his presence, that Zedekiah rebelled against the king of Babylo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rough the anger of the LORD it came to pass in Jerusalem and Judah, till he had cast them out from his presence, that Zedekiah rebelled against the king of Babylo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in the ninth year of his reign, in the tenth month, in the tenth day of the month, that Nebuchadrezzar king of Babylon came, he and all his army, against Jerusalem, and pitched against it, and built forts against it round abou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in the ninth year of his reign, in the tenth month, in the tenth day of the month, that Nebuchadrezzar king of Babylon came, he and all his army, against Jerusalem, and pitched against it, and built forts against it round abou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in the ninth year of his reign, in the tenth month, in the tenth day of the month, that Nebuchadrezzar king of Babylon came, he and all his army, against Jerusalem, and pitched against it, and built forts against it round abou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the city was besieged unto the eleventh year of king Zedekia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n the fourth month, in the ninth day of the month, the famine was sore in the city, so that there was no bread for the people of the lan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n the fourth month, in the ninth day of the month, the famine was sore in the city, so that there was no bread for the people of the lan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the city was broken up, and all the men of war fled, and went forth out of the city by night by the way of the gate between the two walls, which was by the king's garden; (now the Chaldeans were by the city round about:) and they went by the way of the plai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the city was broken up, and all the men of war fled, and went forth out of the city by night by the way of the gate between the two walls, which was by the king's garden; (now the Chaldeans were by the city round about:) and they went by the way of the plai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the city was broken up, and all the men of war fled, and went forth out of the city by night by the way of the gate between the two walls, which was by the king's garden; (now the Chaldeans were by the city round about:) and they went by the way of the plai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the army of the Chaldeans pursued after the king, and overtook Zedekiah in the plains of Jericho; and all his army was scattered from hi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the army of the Chaldeans pursued after the king, and overtook Zedekiah in the plains of Jericho; and all his army was scattered from hi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they took the king, and carried him up unto the king of Babylon to Riblah in the land of Hamath; where he gave judgment upon hi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they took the king, and carried him up unto the king of Babylon to Riblah in the land of Hamath; where he gave judgment upon hi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king of Babylon slew the sons of Zedekiah before his eyes: he slew also all the princes of Judah in Ribla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king of Babylon slew the sons of Zedekiah before his eyes: he slew also all the princes of Judah in Ribla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he put out the eyes of Zedekiah; and the king of Babylon bound him in chains, and carried him to Babylon, and put him in prison till the day of his deat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he put out the eyes of Zedekiah; and the king of Babylon bound him in chains, and carried him to Babylon, and put him in prison till the day of his deat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in the fifth month, in the tenth day of the month, which was the nineteenth year of Nebuchadrezzar king of Babylon, came Nebuzaradan, captain of the guard, which served the king of Babylon, into Jerusal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in the fifth month, in the tenth day of the month, which was the nineteenth year of Nebuchadrezzar king of Babylon, came Nebuzaradan, captain of the guard, which served the king of Babylon, into Jerusal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in the fifth month, in the tenth day of the month, which was the nineteenth year of Nebuchadrezzar king of Babylon, came Nebuzaradan, captain of the guard, which served the king of Babylon, into Jerusal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burned the house of the LORD, and the king's house; and all the houses of Jerusalem, and all the houses of the great men, burned he with fir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burned the house of the LORD, and the king's house; and all the houses of Jerusalem, and all the houses of the great men, burned he with fir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ll the army of the Chaldeans, that were with the captain of the guard, brake down all the walls of Jerusalem round abou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ll the army of the Chaldeans, that were with the captain of the guard, brake down all the walls of Jerusalem round abou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Nebuzaradan the captain of the guard carried away captive certain of the poor of the people, and the residue of the people that remained in the city, and those that fell away, that fell to the king of Babylon, and the rest of the multitud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Nebuzaradan the captain of the guard carried away captive certain of the poor of the people, and the residue of the people that remained in the city, and those that fell away, that fell to the king of Babylon, and the rest of the multitud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Nebuzaradan the captain of the guard left certain of the poor of the land for vinedressers and for husbandme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Nebuzaradan the captain of the guard left certain of the poor of the land for vinedressers and for husbandme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so the pillars of brass that were in the house of the LORD, and the bases, and the brazen sea that was in the house of the LORD, the Chaldeans brake, and carried all the brass of them to Babyl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so the pillars of brass that were in the house of the LORD, and the bases, and the brazen sea that was in the house of the LORD, the Chaldeans brake, and carried all the brass of them to Babyl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so the pillars of brass that were in the house of the LORD, and the bases, and the brazen sea that was in the house of the LORD, the Chaldeans brake, and carried all the brass of them to Babyl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caldrons also, and the shovels, and the snuffers, and the bowls, and the spoons, and all the vessels of brass wherewith they ministered, took they awa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caldrons also, and the shovels, and the snuffers, and the bowls, and the spoons, and all the vessels of brass wherewith they ministered, took they away.]]></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basons, and the fire-pans, and the bowls, and the caldrons, and the candlesticks, and the spoons, and the cups; that which was of gold in gold, and that which was of silver in silver, took the captain of the guard away.]]></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basons, and the fire-pans, and the bowls, and the caldrons, and the candlesticks, and the spoons, and the cups; that which was of gold in gold, and that which was of silver in silver, took the captain of the guard away.]]></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 two pillars, one sea, and twelve brazen bulls that were under the bases, which king Solomon had made in the house of the LORD: the brass of all these vessels was without weigh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 two pillars, one sea, and twelve brazen bulls that were under the bases, which king Solomon had made in the house of the LORD: the brass of all these vessels was without weigh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concerning the pillars, the height of one pillar was eighteen cubits; and a fastener of twelve cubits did compass it; and the thickness thereof was four fingers: it was hollow.]]></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concerning the pillars, the height of one pillar was eighteen cubits; and a fastener of twelve cubits did compass it; and the thickness thereof was four fingers: it was hollow.]]></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 capital of brass was upon it; and the height of one capital was five cubits, with network and pomegranates upon the capitals round about, all of brass. The second pillar also and the pomegranates were like unto thes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 capital of brass was upon it; and the height of one capital was five cubits, with network and pomegranates upon the capitals round about, all of brass. The second pillar also and the pomegranates were like unto thes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 capital of brass was upon it; and the height of one capital was five cubits, with network and pomegranates upon the capitals round about, all of brass. The second pillar also and the pomegranates were like unto thes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re were ninety and six pomegranates on a side; and all the pomegranates upon the network were an hundred round abou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re were ninety and six pomegranates on a side; and all the pomegranates upon the network were an hundred round abou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captain of the guard took Seraiah the chief priest, and Zephaniah the second priest, and the three keepers of the doo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captain of the guard took Seraiah the chief priest, and Zephaniah the second priest, and the three keepers of the doo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e took also out of the city an eunuch, which had the charge of the men of war; and seven men of them that were near the king's person, which were found in the city; and the principal scribe of the host, who mustered the people of the land; and threescore men of the people of the land, that were found in the midst of the cit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e took also out of the city an eunuch, which had the charge of the men of war; and seven men of them that were near the king's person, which were found in the city; and the principal scribe of the host, who mustered the people of the land; and threescore men of the people of the land, that were found in the midst of the city.]]></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e took also out of the city an eunuch, which had the charge of the men of war; and seven men of them that were near the king's person, which were found in the city; and the principal scribe of the host, who mustered the people of the land; and threescore men of the people of the land, that were found in the midst of the city.]]></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e took also out of the city an eunuch, which had the charge of the men of war; and seven men of them that were near the king's person, which were found in the city; and the principal scribe of the host, who mustered the people of the land; and threescore men of the people of the land, that were found in the midst of the city.]]></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So Nebuzaradan the captain of the guard took them, and brought them to the king of Babylon to Riblah.]]></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So Nebuzaradan the captain of the guard took them, and brought them to the king of Babylon to Riblah.]]></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king of Babylon stroke them, and put them to death in Riblah in the land of Hamath. Thus Judah was carried away captive out of his own lan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king of Babylon stroke them, and put them to death in Riblah in the land of Hamath. Thus Judah was carried away captive out of his own lan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is is the people whom Nebuchadrezzar carried away captive: in the seventh year three thousand Jews and three and twenty:]]></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is is the people whom Nebuchadrezzar carried away captive: in the seventh year three thousand Jews and three and twenty:]]></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In the eighteenth year of Nebuchadrezzar he carried away captive from Jerusalem eight hundred thirty and two person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In the eighteenth year of Nebuchadrezzar he carried away captive from Jerusalem eight hundred thirty and two person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In the three and twentieth year of Nebuchadrezzar Nebuzaradan the captain of the guard carried away captive of the Jews seven hundred forty and five persons: all the persons were four thousand and six hundre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In the three and twentieth year of Nebuchadrezzar Nebuzaradan the captain of the guard carried away captive of the Jews seven hundred forty and five persons: all the persons were four thousand and six hundre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t came to pass in the seven and thirtieth year of the captivity of Jehoiachin king of Judah, in the twelfth month, in the five and twentieth day of the month, that Evilmerodach king of Babylon in the first year of his reign lifted up the head of Jehoiachin king of Judah, and brought him forth out of prison.]]></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t came to pass in the seven and thirtieth year of the captivity of Jehoiachin king of Judah, in the twelfth month, in the five and twentieth day of the month, that Evilmerodach king of Babylon in the first year of his reign lifted up the head of Jehoiachin king of Judah, and brought him forth out of priso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t came to pass in the seven and thirtieth year of the captivity of Jehoiachin king of Judah, in the twelfth month, in the five and twentieth day of the month, that Evilmerodach king of Babylon in the first year of his reign lifted up the head of Jehoiachin king of Judah, and brought him forth out of prison.]]></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spoke kindly unto him, and set his throne above the throne of the kings that were with him in Babylo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changed his prison garments: and he did continually eat bread before him all the days of his lif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changed his prison garments: and he did continually eat bread before him all the days of his lif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for his diet, there was a continual diet given him of the king of Babylon, every day a portion until the day of his death, all the days of his lif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for his diet, there was a continual diet given him of the king of Babylon, every day a portion until the day of his death, all the days of his lif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08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5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தேக்கியா ராஜாவாகிறபோது இருபத்தொரு வயதாயிருந்தான்; அவன் பதினொரு வருஷம் எருச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யபாரம்பண்ணினான்; அவனுடைய தாயின் பேர் அமுத்தாள், அவள் லிப்னா ஊரானாகிய எரேமியாவின் குமா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யோயாக்கீம் செய்தபடியெல்லாம் அவனும் கர்த்தருடைய பார்வைக்குப் பொல்லாப்பானதை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ருசலேமையும் யூதாவையும் கர்த்தர் தம்முடைய சமுகத்தைவிட்டு அகற்றித் தீருமளவும், அவைகளின் மே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ய கோபத்தினால் இப்படி நடந்ததும் அல்லாமல், சிதேக்கியா பாபிலோனிலே ராஜாவுக்கு விரோத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க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ராஜ்யபாரம்பண்ணும் ஒன்பதாம் வருஷம் பத்தாம் மாதம் பத்தாந்தேதியிலே பாபிலோ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காத்நேச்சாரும், அவனுடைய எல்லா இராணுவமும் எருசலேமுக்கு விரோதமாய் வந்து, அதற்கு எதிரா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யமிறங்கி, சுற்றிலும் அதற்கு எதிராகக் கொத்தளங்களைக் க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டியே சிதேக்கியா ராஜாவின் பதினோராம் வருஷமட்டும் நகரம் முற்றிக்கை போட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லாம் மாதம் ஒன்பதாம் தேதியிலே பஞ்சம் நகரத்திலே அதிகரித்து, தேசத்தின் ஜனத்துக்கு ஆகாரமி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கரத்தின் மதில் இடிக்கப்பட்டது; அப்பொழுது கல்தேயர் நகரத்தைச் சூழ்ந்திருக்கையில், யுத்தமனுஷ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இராத்திரிகாலத்தில் ஓடி, ராஜாவுடைய தோட்டத்தின் வழியே இரண்டு மதில்களுக்கும் நடுவான வா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ரத்திலிருந்து புறப்பட்டு, வயல்வெளியின் வழியே போய்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னாலும் கல்தேயருடைய இராணுவத்தார் ராஜாவைப் பின்தொடர்ந்து, எரிகோவின் சமனான பூமியில் சிதேக்கியாவை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ர்கள்; அப்பொழுது அவனுடைய இராணுவத்தார் எல்லாரும் அவனைவிட்டு சிதறி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கள் ராஜாவைப் பிடித்து, அவனை ஆமாத்தேசத்தின் ஊராகிய ரிப்லாவுக்குப் பாபிலோ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காத்நேச்சாரிடத்துக்குக் கொண்டுபோனார்கள்; அங்கே இவனுக்கு நியாயத்தீர்ப்பு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பு பாபிலோன் ராஜா சிதேக்கியாவின் குமாரரை அவன் கண்களுக்கு முன்பாக வெட்டினான்; யூ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க்களெல்லாரையும் ரிப்லாவிலே வெ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தேக்கியாவின் கண்களைக் குருடாக்கிப் போடுவித்தான்; பின்பு பாபிலோன் ராஜா அவனைப் பாபிலோ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ய், அவன் மரணமடையும் நாள்மட்டும் அவனைக் காவல் வீட்டில் அடைத்து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ஐந்தாம் மாதம் பத்தாந்தேதியிலே, பாபிலோன் ராஜாவுக்கு முன்பாக நிற்கிறவனாகிய காவற்சேனாதிபதி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சராதான் எருசலேமுக்கு வந்தான்; அது நேபுகாத்நேச்சார் என்னும் ராஜா பாபிலோனை அரசாளுகிற பத்தொன்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ஷ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 கர்த்தருடைய ஆலயத்தையும், ராஜாவின் அரமனையையும், எருசலேமிலுள்ள எல்லா வீடுகளையும், ஒவ்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 மனிதனுடைய வீட்டையும் அக்கினியினால் சுட்டெரித்து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வற்சேனாதிபதியோடிருந்த கல்தேயரின் இராணுவத்தாரெல்லாரும் எருசலேமைச் சுற்றிலும் இருந்த அலங்க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ஜனத்தில் ஏழைகளான சிலரையும் நகரத்தில் மீதியான மற்ற ஜனத்தையும், பாபிலோன் ராஜாவின் வச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வந்துவிட்டவர்களையும், மற்ற ஜனங்களையும் காவற்சேனாதிபதியாகிய நேபுசராதான் சிறைகளாகக் 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னால் தேசத்தாரில் ஏழைகளான சிலரைக் காவற்சேனாதிபதியாகிய நேபுசராதான் திராட்சத்தோட்டக்காரரா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ரிடுங்குடிகளாகவும் விட்டு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ர்த்தருடைய ஆலயத்திலிருந்து வெண்கலத் தூண்களையும், கர்த்தருடைய ஆலயத்திலிருந்த ஆதார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கலக் கடல்தொட்டியையும் கல்தேயர் உடைத்துப்போட்டு, அவைகளின் வெண்கலத்தையெல்லாம் பாபிலோ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செப்புச்சட்டிகளையும், சாம்பல் எடுக்கும் கரண்டிகளையும், வெட்டுக்கத்திகளையும், கல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ங்களையும், ஆராதனைக்குரிய சகல வெண்கலப்பணிமுட்டுகளையும் எடுத்துக்கொ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சும்பொன்னும் சுத்தவெள்ளியுமான கிண்ணங்களையும் தூபகலசங்களையும், கலங்களையும், சட்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க்குத்தண்டுகளையும், கலயங்களையும், கரகங்களையும் காவற்சேனாதிபதி எடு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லொமோன் ராஜா கர்த்தருடைய ஆலயத்துக்காகச் செய்து வைத்த இரண்டு தூண்களும் ஒரு கடல் தொ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ரங்களின் கீழ்நின்ற பன்னிரண்டு வெண்கல ரிஷபங்களும் ஆகிய இவைகளுக்குரிய வெண்கலத்துக்கு நிறையி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ந்தத் தூண்களோவெனில், ஒவ்வொரு தூண் பதினெட்டுமுழ உயரமாயிருந்தது; பன்னிரண்டு முழநூல் அ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ம்; நாலு விரற்கடை அதின் கனம்; உள்ளே குழா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ன்மேல் வெண்கலக் குமிழ் இருந்தது; ஒரு குமிழின் உயரம் ஐந்து முழம், குமிழிலே சு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லும் மாதளம்பழங்களும் செய்திருந்தது; எல்லாம் வெண்கலமாயிருந்தது; அதற்குச் சரியாய் மற்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க்கும் மாதளம்பழங்களும் செய்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தொண்ணூற்றாறு மாதளம்பழங்கள் நான்கு திசைகளுக்கும் எதிராகச் செய்திருந்தது; குமிழைச் சு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ருந்த மாதளம்பழங்கள் நூ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வற்சேனாதிபதி பிரதான ஆசாரியனாகிய செராயாவையும், இரண்டாம் ஆசாரியனாகிய செப்பனியா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ற்படியின் மூன்று காவற்காரரையும் பிடித்துக்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கரத்திலோவென்றால் அவன் யுத்த மனுஷரின் விசாரிப்புக்காரனாகிய பிரதானி ஒருவனையும்,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ந்திரிகளில் நகரத்தில் அகப்பட்ட ஏழு பேரையும், தேசத்தின் ஜனத்தைச் சேவகம் எழுதுகிற தலை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ரதியையும், தேசத்து ஜனத்திலே பட்டணத்தின் நடுவில் அகப்பட்ட அறுபது பே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களைக் காவற்சேனாதிபதியாகிய நேபுசராதான் பிடித்து, அவர்களை ரிப்லாவுக்குப் பாபி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டத்திற்குக் கொண்டுபோய் 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ழுது பாபிலோன் ராஜா ஆமாத் என்னும் தேசத்தின் பட்டணமாகிய ரிப்லாவி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க்கொன்றுபோட்டான்; இவ்விதமாக யூதர்கள் தங்கள் தேசத்திலிருந்து சிறைகளாய்க் கொண்டுபோ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புகாத்நேச்சார் சிறைபிடித்துப்போன ஜனங்களின் தொகை எவ்வளவென்றால், ஏழாம் வருஷத்தில் மூவாயி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மூன்று யூ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நேபுகாத்நேச்சாருடைய பதினெட்டாம் வருஷத்தில் எருசலேமிலிருந்து எண்ணூற்று முப்பத்திரண்டு பே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நேபுகாத்நேச்சாருடைய இருபத்துமூன்றாம் வருஷத்தில் காவற்சேனாதிபதியாகிய நேபுசராதான் யூத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ற்று நாற்பத்தைந்துபேர்களைச் சிறைபிடித்துக்கொண்டுபோனான்; ஆக நாலாயிரத்து அறுநூறு பே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யூதாவின் ராஜாவாகிய யோயாக்கீனுடைய சிறையிருப்பின் முப்பத்தேழாம் வருஷம் பன்னிரண்டாம் மா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ந்தாம் தேதியிலே, ஏவில் மெரொதாக் என்னும் பாபிலோன் ராஜா, தான் ராஜாவான வருஷத்திலே, யூ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யோயாக்கீனைச் சிறைச்சாலையிலிருந்து வெளிப்படப்பண்ணி, அவன் தலையை உய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னோடே அன்பாய்ப் பேசி, அவனுடைய ஆசனத்தைத் தன்னோடே பாபிலோனில் ஆசனங்களுக்கு மேலாக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னுடைய சிறையிருப்பு வஸ்திரங்களை மாற்றினான்; அவன் உயிரோடிருந்த சகல நாளும் தன் சமுகத்தில் நி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ஜனம்பண்ணும்படி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வன் உயிரோடிருந்த நாளெல்லாம் அவனுடைய மரணநாள் பரியந்தமும், அவனுடைய செலவுக்காகப் பாபி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ல் கட்டளையான அநுதினத் திட்டத்தின்படி, அநுதினமும் அவனுக்குக் கொடுக்கப்பட்டு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2]]></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2026-11-02T10:03:31Z</dcterms:created>
  <dcterms:modified xsi:type="dcterms:W3CDTF">2026-11-02T10:03:31Z</dcterms:modified>
  <dc:title>எரேமியா : 52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