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ுடைய மனைவியாகிய சாராய்க்குப் பிள்ளையில்லாதிருந்தது. எகிப்து தேசத்தாளாகிய ஆகார் என்னும் பேர் கொண்ட ஒரு அடிமைப் பெண் அவளுக்கு இருந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ராய் ஆபிராமை நோக்கி: நான் பிள்ளைபெறாதபடிக்குக் கர்த்தர் என் கர்ப்பத்தை அடைத்திருக்கிறார்; என் அடிமைப் பெண்ணோடே சேரும், ஒருவேளை அவளால் என் வீடு கட்டப்படும் என்றாள். சாராயின் வார்த்தைக்கு ஆபிராம் செவிகொடு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ராய் ஆபிராமை நோக்கி: நான் பிள்ளைபெறாதபடிக்குக் கர்த்தர் என் கர்ப்பத்தை அடைத்திருக்கிறார்; என் அடிமைப் பெண்ணோடே சேரும், ஒருவேளை அவளால் என் வீடு கட்டப்படும் என்றாள். சாராயின் வார்த்தைக்கு ஆபிராம் செவிகொடு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ாம் கானான் தேசத்தில் பத்து வருஷம் குடியிருந்தபின்பு, ஆபிராமின் மனைவியாகிய சாராய் எகிப்து தேசத்தாளான தன் அடிமைப்பெண்ணாகிய ஆகாரை அழைத்து, அவளைத் தன் புருஷனாகிய ஆபிராமுக்கு மறுமனையாட்டியாகக் கொடுத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ாம் கானான் தேசத்தில் பத்து வருஷம் குடியிருந்தபின்பு, ஆபிராமின் மனைவியாகிய சாராய் எகிப்து தேசத்தாளான தன் அடிமைப்பெண்ணாகிய ஆகாரை அழைத்து, அவளைத் தன் புருஷனாகிய ஆபிராமுக்கு மறுமனையாட்டியாகக் கொடுத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ஆகாரோடே சேர்ந்தபோது, அவள் கர்ப்பந்தரித்தாள்; அவள் தான் கர்ப்பவதியானதைக் கண்டபோது, தன் நாச்சியாரை அற்பமாக எண்ணினாள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ஆகாரோடே சேர்ந்தபோது, அவள் கர்ப்பந்தரித்தாள்; அவள் தான் கர்ப்பவதியானதைக் கண்டபோது, தன் நாச்சியாரை அற்பமாக எண்ணினாள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ாராய் ஆபிராமை நோக்கி: எனக்கு நேரிட்ட அநியாயம் உமதுமேல் சுமரும்; என் அடிமைப் பெண்ணை உம்முடைய மடியிலே கொடுத்தேன்; அவள் தான் கர்ப்பவதியானதைக் கண்டு என்னை அற்பமாக எண்ணுகிறாள்; கர்த்தர் எனக்கும் உமக்கும் நடுநின்று நியாயந்தீர்ப்பாராக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ாராய் ஆபிராமை நோக்கி: எனக்கு நேரிட்ட அநியாயம் உமதுமேல் சுமரும்; என் அடிமைப் பெண்ணை உம்முடைய மடியிலே கொடுத்தேன்; அவள் தான் கர்ப்பவதியானதைக் கண்டு என்னை அற்பமாக எண்ணுகிறாள்; கர்த்தர் எனக்கும் உமக்கும் நடுநின்று நியாயந்தீர்ப்பாராக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ாராய் ஆபிராமை நோக்கி: எனக்கு நேரிட்ட அநியாயம் உமதுமேல் சுமரும்; என் அடிமைப் பெண்ணை உம்முடைய மடியிலே கொடுத்தேன்; அவள் தான் கர்ப்பவதியானதைக் கண்டு என்னை அற்பமாக எண்ணுகிறாள்; கர்த்தர் எனக்கும் உமக்கும் நடுநின்று நியாயந்தீர்ப்பாராக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ஆபிராம் சாராயை நோக்கி: இதோ உன் அடிமைப்பெண் உன் கைக்குள் இருக்கிறாள்; உன் பார்வைக்கு நலமானபடி அவளுக்குச் செய் என்றான். அப்பொழுது சாராய் அவளைக் கடினமாய் நடத்தினபடியால் அவள் அவளைவிட்டு ஓடிப்போன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ஆபிராம் சாராயை நோக்கி: இதோ உன் அடிமைப்பெண் உன் கைக்குள் இருக்கிறாள்; உன் பார்வைக்கு நலமானபடி அவளுக்குச் செய் என்றான். அப்பொழுது சாராய் அவளைக் கடினமாய் நடத்தினபடியால் அவள் அவளைவிட்டு ஓடிப்போன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ானவர் அவளை வனாந்தரத்திலே சூருக்குப்போகிற வழியருகே இருக்கிற நீரூற்றண்டையில் கண்ட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ராயின் அடிமைப்பெண்ணாகிய ஆகாரே, எங்கேயிருந்து வருகிறாய்? எங்கே போகிறாய்? என்று கேட்டார்; அவள்: நான் என் நாச்சியாராகிய சாராயைவிட்டு ஓடிப்போகிறேன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ராயின் அடிமைப்பெண்ணாகிய ஆகாரே, எங்கேயிருந்து வருகிறாய்? எங்கே போகிறாய்? என்று கேட்டார்; அவள்: நான் என் நாச்சியாராகிய சாராயைவிட்டு ஓடிப்போகிறேன்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ுடைய தூதனானவர்: நீ உன் நாச்சியாரண்டைக்குத் திரும்பிப்போய், அவள் கையின்கீழ் அடங்கியிர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ுடைய தூதனானவர் அவளை நோக்கி: உன் சந்ததியை மிகவும் பெருகப்பண்ணுவேன்; அது பெருகி, எண்ணிமுடியாததாயிருக்க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தூதனானவர் அவளை நோக்கி: நீ கர்ப்பவதியாயிருக்கிறாய், ஒரு குமாரனைப் பெறுவாய்; கர்த்தர் உன் அங்கலாய்ப்பைக் கேட்டபடியினால், அவனுக்கு இஸ்மவேல் என்று பேரிட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தூதனானவர் அவளை நோக்கி: நீ கர்ப்பவதியாயிருக்கிறாய், ஒரு குமாரனைப் பெறுவாய்; கர்த்தர் உன் அங்கலாய்ப்பைக் கேட்டபடியினால், அவனுக்கு இஸ்மவேல் என்று பேரிட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ுஷ்டமனுஷனாயிருப்பான்; அவனுடைய கை எல்லாருக்கும் விரோதமாகவும், எல்லாருடைய கையும் அவனுக்கு விரோதமாகவும் இருக்கும்; தன் சகோதரர் எல்லாருக்கும் எதிராகக் குடியிருப்பா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ுஷ்டமனுஷனாயிருப்பான்; அவனுடைய கை எல்லாருக்கும் விரோதமாகவும், எல்லாருடைய கையும் அவனுக்கு விரோதமாகவும் இருக்கும்; தன் சகோதரர் எல்லாருக்கும் எதிராகக் குடியிருப்பா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ுஷ்டமனுஷனாயிருப்பான்; அவனுடைய கை எல்லாருக்கும் விரோதமாகவும், எல்லாருடைய கையும் அவனுக்கு விரோதமாகவும் இருக்கும்; தன் சகோதரர் எல்லாருக்கும் எதிராகக் குடியிருப்பா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ள்: என்னைக் காண்பவரை நானும் என்னிடத்தில் கண்டேன் அல்லவா என்று சொல்லி, தன்னோடே பேசின கர்த்தருக்கு நீர் என்னைக் காண்கிற தேவன் என்று பேரிட்ட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ள்: என்னைக் காண்பவரை நானும் என்னிடத்தில் கண்டேன் அல்லவா என்று சொல்லி, தன்னோடே பேசின கர்த்தருக்கு நீர் என்னைக் காண்கிற தேவன் என்று பேரிட்ட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அந்தத் துரவு பெயர் லகாய்ரோயீ என்னப்பட்டது; அது காதேசுக்கும் பாரேத்துக்கும் நடுவே இ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ார் ஆபிராமுக்கு ஒரு குமாரனைப் பெற்றாள்; ஆபிராம் ஆகார் பெற்ற தன் குமாரனுக்கு இஸ்மவேல் என்று பேர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ார் ஆபிராமுக்கு ஒரு குமாரனைப் பெற்றாள்; ஆபிராம் ஆகார் பெற்ற தன் குமாரனுக்கு இஸ்மவேல் என்று பேர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ார் ஆபிராமுக்கு இஸ்மவேலைப் பெற்றபோது, ஆபிராம் எண்பத்தாறு வயத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બ્રામની પત્ની સારાયને કોઈ બાળક ન હતું. સારાયની પાસે હાગાર નામે એક મિસરી દાસ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ારાયે ઇબ્રામને કહ્યું, “જુઓ, યહોવાએ મને કોઈ બાળક આપ્યું નથી તેથી તમે માંરી દાસીને રાખી લો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ં બાળકને આપણું બાળક માંનીશ.” ઇબ્રામે પોતાની પત્નીનું કહ્યું માંની લ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ટલે ઇબ્રામની પત્ની સારાયે પોતાની દાસી હાગારને પોતાના પતિ ઇબ્રામને પત્ની તરીકે આપી. તે વખ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બ્રામને કનાનમાં રહેતાં 10 વર્ષ થ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ાગાર ઇબ્રામથી ગર્ભવતી થઈ. જયારે તેને ખબર પડી કે, તે ગર્ભવતી હતી, ત્યારે તે પોતાની જાતને તેણી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ેઠાણી સારાય કરતાં વધારે સારી માંનવા લાગી. અને તેનો તિરસ્કાર કરવા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સારાયે ઇબ્રામને કહ્યું, “માંરી દાસી મને નફરત કરે છે અને તે માંટે હું તમને દોષિત માંન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માંરી દાસી તમને આપી અને તેણીને જયારે ખબર પડી કે, તેણી ગર્ભવતી છે, ત્યારે તે મને તિરસ્કારવા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ંરા બેમાં કોણ સાચું છે એનો ન્યાય યહોવાએ કરવો જોઇ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રંતુ ઇબ્રામે સારાયને કહ્યું, “તું હાગારની શેઠાણી છે. તું તને ઠીક લાગે તેમ એની સાથે કર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સારાયએ હાગાર સાથે સખતાઈ કરવા માંડી, તેથી તેની દાસી નાસી ગઈ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રણપ્રદેશમાં શૂરને રસ્તે આવેલા ઝરણા પાસે હાગારને યહોવાનો દૂત મ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ૂતે કહ્યું, “હાગાર, તું સારાયની દાસી છે. તું અહીં કયાંથી? તું કયાં જઇ રહી છે?”હાગાર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હું માંરી શેઠાણી સારાય પાસેથી ભાગીને આવી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ના દૂતે તેણીને કહ્યું, “તું તારી શેઠાણી પાસે પાછી જા, અને તેની આજ્ઞા માંન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ના દૂતે તેને એ પણ કહ્યું, “હું તારો વંશવેલો એટલો બધો વધારીશ કે, તેની ગણતરી પણ થઈ શક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ના દૂતે એમ પણ કહ્યું, “તું અત્યારે ગર્ભવતી છે, અને તું એક પુત્ર જણીશ અને તેનું નામ ઇશ્માંએ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શ. કારણ કે યહોવાએ સાંભળ્યું છે કે, તારી સાથે ખરાબ વર્તાવ થયો છે, અને તે તારી મદદ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ઇશ્માંએલ જંગલી અને આઝાદ થશે. તે એક જંગલી ગધેડા જેવો થશે. તે એક ઠેકાણેથી બીજે ઠેકાણે જશે, તે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ોનો વિરોધ કરશે. અને બધા માંણસો તેનો વિરોધ કરશે. તે એક જગ્યાએથી બીજી જગ્યાએ જશે. તે તેના ભાઈ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તેનો પડાવ નાખશે. પરંતુ તે તેમની વિરુદ્ધ થશે. અને સામે થઈ જુદો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યહોવાએ હાગાર સાથે વાતો કરી. તેણે પોતાની સાથે વાત કરનાર દેવને એક નવા નામથી પોકાર્યો.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તમે તે યહોવા છો જે મને જુઓ છે.” “ખરેખર મને દેવના દર્શન થયા પછી હું જીવતી રહી છ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એ કૂવો બેર-લાહાય-રોઇનોકૂવો કહેવાયો. એ કૂવો કાદેશ અને બેરેદની વચમાં આવે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હાગારે ઇબ્રામથી એક પુત્રને જન્મ આપ્યો, અને ઇબ્રામે હાગારથી જન્મેલા પુત્રનું નામ ઇશ્માંએ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યારે ઇબ્રામથી હાગારે ઇશ્માંએલને જન્મ આપ્યો ત્યારે, ઇબ્રામની ઉંમર 86 વર્ષન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2026-10-21T04:44:04Z</dcterms:created>
  <dcterms:modified xsi:type="dcterms:W3CDTF">2026-10-21T04:44:04Z</dcterms:modified>
  <dc:title>ઉત્પત્તિ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