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றையிருப்புக்குப் போகிறவனைப்போல் உன் சாமான்களை நீ பகற்காலத்திலே அவர்கள் கண்களுக்கு முன்பாக வெளியே வைத்து, நீ சாயங்காலத்திலே அவர்கள் கண்களுக்கு முன்பாகச் சிறையிருப்புக்குப் போகிறவனைப்போல புறப்பட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டியற்காலத்த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 நான் அவர்களை ஜாதிகளுக்குள்ளே தூற்றி, அவர்களை தேசங்களிலே சிதறட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 நான் அவர்களை ஜாதிகளுக்குள்ளே தூற்றி, அவர்களை தேசங்களிலே சிதறட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...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తిరుగుబాటు చేయువారిమధ్య నీవు నివసించుచున్నావు; వారు ద్రోహులై యుండి, చూచు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 చూడక యున్నారు; విను చెవులు కలిగియు వినక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రపుత్రుడా, దేశాంతరము పోవువానికి తగిన సామగ్రిని మూటకట్టుకొని, పగటివేళ వారు చూచుచుండగా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మై, నీవున్న స్థలమును విడిచి వారు చూచు చుండగా మరియొక స్థలమునకు పొమ్ము; వారు తిరుగు బా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ు, అయినను దీని చూచి విచారించు కొందుర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శాంతరము పోవువాడు తన సామగ్రిని తీసికొనునట్లు వారు చూచుచుండగా నీ సామగ్రిని పగటి యందు బయ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ి వారు చూచుచుండగా అస్తమానమున ప్రయాణమై పరదేశమునకు పోవువాని వలె నీవు బయలుదేర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చూచుచుండగా గోడకు కన్నమువేసి నీ సామగ్రిని తీసికొని దాని ద్వారా బయలుదేర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చూచుచుండగా రాత్రియందు మూట భుజముమీద పెట్టుకొని నేల కనబడకుండ నీ ముఖము కప్పుకొని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ొమ్ము, నేను ఇశ్రా యేలీయులకు నిన్ను సూచనగా నిర్ణయ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నా కాజ్ఞాపించినట్లు నేను చేసితిని, ఎట్లనగా నేను దేశాంతరము పోవువాడనైనట్టుగా పగటియంద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గ్రిని బయటికి తెచ్చి అస్తమయమున నా చేతితో గోడకు కన్నము వేసి వారు చూచుచుండగా సామ గ్రిన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ట భుజముమీద పెట్టుకొం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ఉదయమున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ర పుత్రుడా, నీవు చేయునదే మని తిరుగుబాటుచేయు ఇశ్రాయేలీయులు నిన్ను అడుగు దురు గనుక నీవు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ల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భువగు యెహోవా సెలవిచ్చునదేమనగా ఈ దేవోక్తి భావము యెరూషలేములోనున్న ప్రధానికిని దానిలోనున్న ఇశ్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ీయులకందరికిని చె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వారికీమాట చెప్పుమునేను మీకు సూచనగా ఉన్నాను, నేను సూచించినది వారికి కలుగున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లోనికి పోయి దేశాంతర నివాసులగ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వారిలో ప్రధాను డగువాడు రాత్రియందు సామగ్రిని భుజముమీద పెట్టు కొని తానే మోసికొని పోవుటకై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గ్రిని బయటికి తెచ్చు కొనవలెనని గోడకు కన్నమువేసి నేల చూడకుండ ముఖము కప్పుకొని 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పట్టుకొనుటకై నేను నా వలయొగ్గి వాని చిక్కించుకొని కల్దీయుల దేశమైన బబులోనునకు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ించెదను, అయితే ఆ స్థలమును చూడకయే అతడు అక్కడ చ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వారికి సహాయులై వచ్చినవారినందరిని అతని దండు వారినందరిని నేను నలుదిక్కుల చెదరగొ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దూసి వారిని తరిమ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వారిని అన్యజనులలో చెదరగొట్టి ఆ యా దేశములలో వారిని వెళ్లగొట్టిన తరువాత నేనే యెహ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ైయున్నానని వారు తెలిసి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నేను యెహోవానైయున్నానని అన్యజనులు తెలిసికొనునట్లు తాము చేరిన అన్యజనులలో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ేయకృత్యములన్నిటిని వారు వివరించి తెలియజెప్పుటకై ఖడ్గముచేత కూలకుండను క్షామమునకు చావకుండను తెగ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ులకుండను నేను వారిలో కొందరిని త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రపుత్రుడా, వణకుచునే ఆహారము తిని తల్లడింపును చింతయు కలిగి నీళ్లుత్రా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ేశములోని జనులకీలాగు ప్రకటించుముయెరూషలేము నివాసులనుగూర్చియు ఇశ్రాయేలు దేశమునుగూర్చియు ప్రభువ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ునదేమనగా దానిలో నున్న కాపురస్థులందరును చేసిన బలాత్కారమునుబట్టి దానిలోని సమస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ైపోవును గనుక చింతతో వారు ఆహారము తిందురు భయభ్రాంతితో నీళ్లు త్రాగ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ే యెహోవానై యున్నానని మీరు తెలిసి కొనునట్లు కాపురపు పట్టణములు నిర్జనములుగా ఉండును,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రపుత్రుడా దినములు జరిగి పోవుచున్నవి, ప్రతి దర్శనము నిరర్థకమగు చున్నది అని ఇశ్రాయేలీయుల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చెప్పుకొను సామెత యేమిట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కావున నీవు వారికి ఈ మాట తెలియజేయుము ప్రభువగు యెహోవా సెలవిచ్చునదేమనగాఇకమీదట ఇశ్రాయేలీ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రును ఈ సామెత పలుకకుండ నేను దానిని నిరర్థకము చేసెదను గనుక నీవు వారితో ఇట్లనుముదినములు వచ్చుచున్న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దర్శనము నెర వే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వ్యర్థమైన దర్శనమైనను ఇచ్చకములాడు సోదె గాండ్ర మాటలైనను ఇశ్రాయేలీయులలో ఇకను ఉం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యెహోవానైన నేను మాటయిచ్చుచున్నాను, నే నిచ్చు మాట యికను ఆలస్యములేక జరుగును. తిరుగుబా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లారా, మీ దినములలో నేను మాటయిచ్చి దాని నెరవేర్చెదను,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ల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రపుత్రుడావీనికి కనబడిన దర్శనము నెరవేరుటకు బహుదినములు జరుగవలెననియు బహు కాలము జరిగినతరువాత క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వీడు ప్రవ చించుచున్నాడనియు ఇశ్రాయేలీయులు చెప్పుకొను చున్నారు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ాబట్టి నీవు వారితో ఇట్లనుము ఇకను ఆలస్యములేక నేను చెప్పిన మాటలన్నియు జరు గును, నేను చెప్పిన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కుండ జరుగును,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2026-10-21T06:23:45Z</dcterms:created>
  <dcterms:modified xsi:type="dcterms:W3CDTF">2026-10-21T06:23:45Z</dcterms:modified>
  <dc:title>యెహెజ్కేలు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