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ோவாவையும், அவனுடனே பேழையிலிருந்த சகல காட்டு மிருகங்களையும், சகல நாட்டு மிருகங்களையும் நினைத்தருளினார்; தேவன் பூமியின்மேல் காற்றை வீசப்பண்ணினார், அப்பொழுது ஜலம் அமர்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ோவாவையும், அவனுடனே பேழையிலிருந்த சகல காட்டு மிருகங்களையும், சகல நாட்டு மிருகங்களையும் நினைத்தருளினார்; தேவன் பூமியின்மேல் காற்றை வீசப்பண்ணினார், அப்பொழுது ஜலம் அமர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த்தின் ஊற்றுக்கண்களும், வானத்தின் மதகுகளும் அடைபட்டன; வானத்து மழையும் நின்று 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லம் பூமியிலிருந்து நாளுக்குநாள் வற்றிக்கொண்டே வந்தது, நூற்றைம்பது நாளுக்குப் பின்பு ஜலம் வடி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மாதம் பதினேழாம் தேதியிலே பேழை அரராத் என்னும் மலைகளின்மேல் தங்க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்தாம் மாதம் மட்டும் ஜலம் வடிந்துகொண்டே வந்தது; பத்தாம் மாதம் முதல் தேதியிலே மலைச்சிகரங்கள் காணப்பட்ட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ற்பது நாள் சென்றபின், நோவா தான் பேழையில் செய்திருந்த ஜன்னலைத் திற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ற்பது நாள் சென்றபின், நோவா தான் பேழையில் செய்திருந்த ஜன்னலைத் திற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காகத்தை வெளியே விட்டான்; அது புறப்பட்டுப் பூமியின்மேல் இருந்த ஜலம் வற்றிப்போகும்வரைக்கும் போகிறதும் வருகிறதுமாய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ூமியின்மேல் ஜலம் குறைந்து போயிற்றோ என்று அறியும்படி, ஒரு புறாவைத் தன்னிடத்திலிருந்து வெளியே 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ன்மீதெங்கும் ஜலம் இருந்தபடியால், அந்தப் புறா தன் உள்ளங்கால் வைத்து இளைப்பாற இடங்காணாமல், திரும்பிப் பேழையிலே அவனிடத்தில் வந்தது; அவன் தன் கையை நீட்டி அதைப் பிடித்துத் தன்னிடமாகப் பேழைக்குள் சேர்த்து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ன்மீதெங்கும் ஜலம் இருந்தபடியால், அந்தப் புறா தன் உள்ளங்கால் வைத்து இளைப்பாற இடங்காணாமல், திரும்பிப் பேழையிலே அவனிடத்தில் வந்தது; அவன் தன் கையை நீட்டி அதைப் பிடித்துத் தன்னிடமாகப் பேழைக்குள் சேர்த்து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ஏழு நாள் பொறுத்து, மறுபடியும் புறாவைப் பேழையிலிருந்து வெளியே 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ுறா சாயங்காலத்தில் அவனிடத்தில் வந்து சேர்ந்தது; இதோ, அது கொத்திக்கொண்டுவந்த ஒரு ஒலிவ மரத்தின் இலை அதின் வாயில் இருந்தது; அதினாலே நோவா பூமியின்மேல் ஜலம் குறைந்து போயிற்று என்று அறி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ுறா சாயங்காலத்தில் அவனிடத்தில் வந்து சேர்ந்தது; இதோ, அது கொத்திக்கொண்டுவந்த ஒரு ஒலிவ மரத்தின் இலை அதின் வாயில் இருந்தது; அதினாலே நோவா பூமியின்மேல் ஜலம் குறைந்து போயிற்று என்று அறி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ும் எழு நாள் பொறுத்து, அவன் புறாவை வெளியே விட்டான்; அது அவனிடத்திற்குத் திரும்ப வர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அறுநூற்றொரு வயதாகும் வருஷத்தில், முதல் மாதம் முதல் தேதியிலே பூமியின்மேல் இருந்த ஜலம் வற்றிப்போயிற்று; நோவா பேழையின் மேல் தட்டை எடுத்துப்பார்த்தான்; பூமியின்மேல் ஜலம் இல்லாத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அறுநூற்றொரு வயதாகும் வருஷத்தில், முதல் மாதம் முதல் தேதியிலே பூமியின்மேல் இருந்த ஜலம் வற்றிப்போயிற்று; நோவா பேழையின் மேல் தட்டை எடுத்துப்பார்த்தான்; பூமியின்மேல் ஜலம் இல்லாத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மாதம் இருபத்தேழாம் தேதியிலே பூமி காய்ந்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ேவன் நோவாவை நோக்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யும் உன்னோடேகூட உன் மனைவியும், உன் குமாரரும், உன் குமாரரின் மனைவிகளும் பேழையைவிட்டுப் புறப்ப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ோவாவும், அவன் குமாரரும், அவன் மனைவியும், அவன் குமாரரின் மனைவிகளும் புறப்பட்டு 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ன்மேல் நடமாடுகிற சகல மிருகங்களும், ஊருகிற சகல பிராணிகளும், சகல பறவைகளும் ஜாதிஜாதியாய்ப் பேழையிலிருந்து புறப்பட்டு வந்த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ன்மேல் நடமாடுகிற சகல மிருகங்களும், ஊருகிற சகல பிராணிகளும், சகல பறவைகளும் ஜாதிஜாதியாய்ப் பேழையிலிருந்து புறப்பட்டு வ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ோவா கர்த்தருக்கு ஒரு பலிபீடம் கட்டி, சுத்தமான சகல மிருகங்களிலும், சுத்தமான சகல பறவைகளிலும் சிலவற்றைத் தெரிந்துகொண்டு, அவைகளைப் பலிபீடத்தின்மேல் தகனபலிகளாகப் பலிய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ோவா கர்த்தருக்கு ஒரு பலிபீடம் கட்டி, சுத்தமான சகல மிருகங்களிலும், சுத்தமான சகல பறவைகளிலும் சிலவற்றைத் தெரிந்துகொண்டு, அவைகளைப் பலிபீடத்தின்மேல் தகனபலிகளாகப் பலிய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கந்த வாசனையைக் கர்த்தர் முகர்ந்தார். அப்பொழுது கர்த்தர் இனி நான் மனுஷன் நிமித்தம் பூமியைச் சபிப்பதில்லை; மனுஷனுடைய இருதயத்தின் நினைவுகள் அவன் சிறுவயதுதொடங்கிப் பொல்லாததாயிருகிறது; நான் இப்பொழுது செய்ததுபோல, இனி சகல ஜீவன்களையும் சங்கரி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கந்த வாசனையைக் கர்த்தர் முகர்ந்தார். அப்பொழுது கர்த்தர் இனி நான் மனுஷன் நிமித்தம் பூமியைச் சபிப்பதில்லை; மனுஷனுடைய இருதயத்தின் நினைவுகள் அவன் சிறுவயதுதொடங்கிப் பொல்லாததாயிருகிறது; நான் இப்பொழுது செய்ததுபோல, இனி சகல ஜீவன்களையும் சங்கரிப்ப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கந்த வாசனையைக் கர்த்தர் முகர்ந்தார். அப்பொழுது கர்த்தர் இனி நான் மனுஷன் நிமித்தம் பூமியைச் சபிப்பதில்லை; மனுஷனுடைய இருதயத்தின் நினைவுகள் அவன் சிறுவயதுதொடங்கிப் பொல்லாததாயிருகிறது; நான் இப்பொழுது செய்ததுபோல, இனி சகல ஜீவன்களையும் சங்கரிப்ப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ுள்ள நாளளவும் விதைப்பும் அறுப்பும், சீதளமும் உஷ்ணமும், கோடைகாலமும் மாரிகாலமும், பகலும் இரவும் ஒழிவதில்லை என்று தம்முடைய உள்ளத்தில் சொன்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ுள்ள நாளளவும் விதைப்பும் அறுப்பும், சீதளமும் உஷ்ணமும், கோடைகாலமும் மாரிகாலமும், பகலும் இரவும் ஒழிவதில்லை என்று தம்முடைய உள்ளத்தில் சொன்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परमेश्वर ने नूह की, और जितने बनैले पशु, और घरेलू पशु उसके संग जहाज में थे, उन सभों की सुधि ल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रमेश्वर ने पृथ्वी पर पवन बहाई, और जल घट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गहिरे समुद्र के सोते और आकाश के झरोखे बंद हो गए; और उससे जो वर्षा होती थी सो भी थम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एक सौ पचास दिन के पशचात जल पृथ्वी पर से लगातार घट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ातवें महीने के सत्तरहवें दिन को, जहाज अरारात नाम पहाड़ पर टिक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ल दसवें महीने तक घटता चला गया, और दसवें महीने के पहिले दिन को, पहाड़ों की चोटियाँ दिखलाई द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ऐसा हुआ कि चालीस दिन के पश्चात नूह ने अपने बनाए हुए जहाज की खिड़की को खोल कर, एक कौआ उ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 जब तक जल पृथ्वी पर से सूख न गया, तब तक कौआ इधर उधर फि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उसने अपने पास से एक कबूतरी को उड़ा दिया, कि देखें कि जल भूमि से घट गया कि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 कबूतरी को अपने पैर के तले टेकने के लिये कोई आधार ने मिला, सो वह उसके पास जहाज में लौट आ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सारी पृथ्वी के ऊपर जल ही जल छाया था तब उसने हाथ बढ़ा कर उसे अपने पास जहाज में ले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और सात दिन तक ठहर कर, उसने उसी कबूतरी को जहाज में से फिर उड़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कबूतरी सांझ के समय उसके पास आ गई, तो क्या देखा कि उसकी चोंच में जलपाई का एक नया पत्ता है;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ूह ने जान लिया, कि जल पृथ्वी पर घट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उसने सात दिन और ठहरकर उसी कबूतरी को उड़ा दिया; और वह उसके पास फिर कभी लौट कर न आ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ऐसा हुआ कि छ: सौ एक वर्ष के पहिले महीने के पहिले दिन जल पृथ्वी पर से सूख गया। तब नूह ने जहा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छत खोल कर क्या देखा कि धरती सूख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दूसरे महीने के सताईसवें दिन को पृथ्वी पूरी रीति से सूख ग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परमेश्वर ने, नूह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ू अपने पुत्रों, पत्नी, और बहुओं समेत जहाज में से निकल 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ा पक्षी, क्या पशु, क्या सब भांति के रेंगने वाले जन्तु जो पृथ्वी पर रेंगते हैं, जितने शरीरध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वजन्तु तेरे संग हैं, उस सब को अपने साथ निकाल ले आ, कि पृथ्वी पर उन से बहुत बच्चे उत्पन्न हों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फूलें-फलें, और पृथ्वी पर फैल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नूह, और उसके पुत्र, और पत्नी, और बहुएं, निकल आई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सब चौपाए, रेंगने वाले जन्तु, और पक्षी, और जितने जीवजन्तु पृथ्वी पर चलते फिरते हैं, सो सब जा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 करके जहाज में से निकल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नूह ने यहोवा के लिये एक वेदी बनाई; और सब शुद्ध पशुओं, और सब शुद्ध पक्षियों में से, कुछ कुछ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वेदी पर होमबलि चढ़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 पर यहोवा ने सुखदायक सुगन्ध पाकर सोचा, कि मनुष्य के कारण मैं फिर कभी भूमि को शाप न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्यपि मनुष्य के मन में बचपन से जो कुछ उत्पन्न होता है सो बुरा ही होता है; तौभी जैसा मैं ने सब जीव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अब मारा है, वैसा उन को फिर कभी न मा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अब से जब तक पृथ्वी बनी रहेगी, तब तक बोने और काटने के समय, ठण्ड और तपन, धूपकाल और शीतकाल, दिन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त, निरन्तर होते चले ज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2026-10-21T06:12:03Z</dcterms:created>
  <dcterms:modified xsi:type="dcterms:W3CDTF">2026-10-21T06:12:03Z</dcterms:modified>
  <dc:title>उत्पत्ति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