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செவியைச் சாய்த்து, என் விண்ணப்பத்தைக் கேட்டருளும்; நான் சிறுமையும் எளிமையுமான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எனக்கு இரங்கும், நாடோறும் உம்மை நோக்கிக்கூப்பிட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ேனுடைய ஆத்துமாவை மகிழ்ச்சியாக்கும்; ஆண்டவர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என் ஜெபத்திற்குச் செவிகொடுத்து, என் விண்ணப்பங்களின் சத்தத்தைக் கவன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யரப்படுகிற நாளில் உம்மை நோக்கிக் கூப்பிடுவேன்; நீர் என்னைக் கேட்டருளுவ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தேவர்களுக்குள்ளே உமக்கு நிகருமில்லை; உம்முடைய கிரியைகளுக்கு ஒப்ப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 மகிமைப்படுத்த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ரீர் மகத்துவமுள்ளவரும் அதிசயங்களைச் செய்கிறவருமாயிருக்கிறீர்; நீர் ஒருவரே தே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 தப்புவித்த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 தே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ೀನು ಕಿವಿಗೊಟ್ಟು ನನಗೆ ಉತ್ತರಕೊಡು; ನಾನು ದೀನನೂ ಬಡ ವನ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್ರಾಣವನ್ನು ಕಾಪಾಡು; ನಾನು ಪರಿಶುದ್ಧನು. ನನ್ನ ದೇವರಾದ ನೀನೇ, ನಿನ್ನಲ್ಲಿ ಭರವಸವಿಡುವ ನಿನ್ನ ಸೇವಕ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ನ್ನನ್ನು ಕರುಣಿಸು; ದಿನವೆಲ್ಲಾ ನಿನಗೆ ಕೂಗ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ನಿನ್ನ ಸೇವಕನ ಪ್ರಾಣವನ್ನು ಸಂತೋಷಪಡಿಸು; ನಿನ್ನ ಕಡೆಗೆ ನನ್ನ ಪ್ರಾಣವನ್ನು ಎತ್ತ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ೇ, ನೀನು ಒಳ್ಳೆಯವನೂ ಕ್ಷಮಿಸುವದಕ್ಕೆ ಸಿದ್ಧನೂ ಆಗಿದ್ದೀ; ನಿನಗೆ ಮೊರೆಯಿಡುವವರೆಲ್ಲರಿಗೆ ಬಹು ಕೃಪೆಯುಳ್ಳ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ಕರ್ತನೇ, ನನ್ನ ಪ್ರಾರ್ಥನೆಗೆ ಕಿವಿಗೊಡು; ನನ್ನ ವಿಜ್ಞಾಪನೆಗಳ ಸ್ವರವನ್ನು ಆಲೈ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ಇಕ್ಕಟ್ಟಿನ ದಿವಸದಲ್ಲಿ ನಿನ್ನನ್ನು ಕರೆಯುವೆನು; ನೀನು ನನಗೆ ಉತ್ತರ ಕೊ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ೇ, ದೇವರುಗಳಲ್ಲಿ ನಿನ್ನ ಹಾಗೆ ಒಬ್ಬನೂ ಇಲ್ಲ; ನಿನ್ನ ಕೆಲಸಗಳ ಹಾಗೆ ಒಂ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ರ್ತನೇ, ನೀನು ಉಂಟುಮಾಡಿದ ಜನಾಂಗಗಳೆಲ್ಲಾ ಬಂದು ನಿನ್ನನ್ನು ಆರಾಧಿಸಿ ನಿನ್ನ ಹೆಸರನ್ನು ಘನಪಡಿ 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ದೊಡ್ಡವನೂ ಅದ್ಭುತಗಳನ್ನು ಮಾಡುವಾತನೂ ಆಗಿದ್ದೀ; ನೀನೊಬ್ಬನೇ ದೇ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ಕರ್ತನೆ, ನಿನ್ನ ಮಾರ್ಗವನ್ನು ನನಗೆ ಬೋಧಿಸು; ನಿನ್ನ ಸತ್ಯದಲ್ಲಿ ನಡೆದುಕೊಳ್ಳುವೆನು; ನಿನ್ನ ಹೆಸರಿಗೆ ಭಯ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ನ್ನ ಹೃದಯವನ್ನು ಐಕ್ಯ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ದೇವರಾದ ಓ ಕರ್ತನೇ, ನನ್ನ ಪೂರ್ಣ ಹೃದಯದಿಂದ ನಿನ್ನನ್ನು ಕೊಂಡಾಡುವೆನು; ನಿನ್ನ ಹೆಸರನ್ನು ಯುಗಯುಗ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ಕರುಣೆಯು ನನ್ನ ಮೇಲೆ ದೊಡ್ಡದಾಗಿದೆ; ಪಾತಾಳ ದೊಳಗಿಂದ ನನ್ನ ಪ್ರಾಣವನ್ನು ಬಿ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ಓ ದೇವರೇ, ಅಹಂಕಾರಿಗಳು ನನಗೆ ವಿರೋಧ ವಾಗಿ ಎದ್ದಿದ್ದಾರೆ; ಬಲಿಷ್ಠರ ಕೂಟವು ನನ್ನ ಪ್ರಾಣ ವನ್ನು ಹುಡುಕ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ಿನ್ನನ್ನು ಲಕ್ಷ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ೀನು ಓ ಕರ್ತನೇ, ಅಂತಃಕರುಣೆಯೂ ದಯೆಯೂ ಉಳ್ಳ ದೇವರು ದೀರ್ಘಶಾಂತನೂ ಬಹಳ ಕೃಪೆಯೂ ಸತ್ಯವೂ ಉಳ್ಳವನೂ 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್ನ ಕಡೆಗೆ ತಿರಿಗಿಕೊಂಡು ನನ್ನನ್ನು ಕರುಣಿಸು; ನಿನ್ನ ಸೇವಕನಿಗೆ ನಿನ್ನ ಬಲವನ್ನು ಕೊಡು; ನಿನ್ನ ದಾಸಿಯ ಮಗ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ಒಳ್ಳೇದಕ್ಕಾಗಿ ನನಗೆ ಒಂದು ಗುರುತು ಕೊಡು; ಆಗ ನನ್ನ ಹಗೆಮಾಡುವವರು ನೋಡಿ, ನಾಚಿಕೆಪಡುವರು; ಕರ್ತನೇ, ನೀ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ಾಯ ಮಾಡಿ ನನ್ನನ್ನು ಆದ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2026-10-20T09:18:10Z</dcterms:created>
  <dcterms:modified xsi:type="dcterms:W3CDTF">2026-10-20T09:18:10Z</dcterms:modified>
  <dc:title>ಕೀರ್ತನೆಗಳು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