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ેં પૂછયું, “યહોવા, કોણ એવો શાણો છે જે આ સર્વ સમજી શકે? તે સમજાવનાર યહોવાનો સંદેશાવાહક ક્યા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ળી આ દેશ શા માટે અરણ્ય જેવો થઇ ગયો છે કે તેમાં થઇને મુસાફરી કરવાની કોઇ હિંમત કરતું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એ કહ્યું, “એનું કારણ એ છે કે લોકોએ એમને માટે મેં રજૂ કરેલી નિયમસંહિતાનો ત્યાગ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નથી મારું કહ્યું સાંભળ્યું કે નથી તેનું પાલ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ના બદલે તેઓએ પોતાને ગમ્યું તે કર્યું છે. અને તેઓના પિતૃઓએ શીખવ્યા પ્રમાણે બઆલની મૂર્તિઓની પૂ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થી હું, ઇસ્રાએલનો દેવ, સૈન્યોનો દેવ યહોવા કહું છું કે, “હવે હું આ લોકોને ખાવા માટે કડવી વેલ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વા માટે ઝેર આપવાન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ેમને સમગ્ર વિશ્વમાં વિખેરી નાખીશ, તેઓ દૂરના દેશોમાં વિદેશીઓ જેવા થશે; ત્યાં પણ વિનાશક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 તેઓનો પીછો કરશે. આમ તેઓનો સંપૂર્ણ નાશ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ૈન્યોનો દેવ યહોવા કહે છે, “પરિસ્થિતિઓનો વિચાર કરીને દુ:ખનાં ગીતો ગાનારીઓને બોલાવો. દુ:ખનાં ગી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વામાં જે પારંગત હોય તેને બોલાવ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ારું માથું જળાશય હોય તો કેવું સારું! મારી આંખો આંસુના ઝરણાં હોય તો કેવું સારું! હું સદાકાળ ચિં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કરું; મારા લોકોની હત્યાઓ માટે હું રાત-દિવસ કલ્પાંત કર્યા કર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લદી કરો, તેમને કહો કે આપણે માટે જલ્દી દુ:ખનાં ગીતો ગાય, જેથી આપણી આંખોમાં ચોધાર આંસુ વહ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ી પાંપણો ભીંજાઇ જાય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રે, હું તેઓથી દૂર ચાલ્યો જાઉં અને તેઓને વીસરી જાઉં અને અરણ્યમાં મને રહેવા માટે કોઇ ઝૂંપડી મ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ને, તો હું મારા લોકોને છોડીને ત્યાં ચાલ્યો જાઉં! એ બધા બેવફા લોકો છે, દગાબાજોની ટોળક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સિયોનમાં વિલાપના સ્વર સંભળાય છે: ‘આપણો વિનાશ કેટલો ભયંકર છે! આપણે કેવા શરમિંદા થવું પડ્ય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આપણી ભૂમિ છોડવાની ફરજ પડી, કારણ કે તેઓએ આપણા ઘરોને તોડી પાડયા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કહે છે, “તેઓ ધનુષ્યની માફક પોતાની જીભ વાળીને પોતાનાં અસત્યના બાણો ફેંકે છે. તેઓ સત્યની પ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નથી અને તેઓ વધુ ને વધુ દુષ્ટ બનતા જાય છે; તેઓ મારી પણ પરવા કર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પ્રત્યેક જણ પોતાના મિત્રથી સાવધ રહેજો, ભાઇનો પણ વિશ્વાસ ન કરતા, કારણ, એકેએક ભાઇ યાકૂબ જ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ગાબા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રંતુ હે વિલાપ કરનારી સ્ત્રીઓ, દેવનો સંદેશો સાંભળો. તે શું કહે છે તે ધ્યાનથી સાંભળો; “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ીઓને અને તમારી પડોશણોને મરશિયા ગાતાં શી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એકેએક મિત્ર પોતાના મિત્રની નિંદાત્મક જૂઠી વાતો ફેલાવે છે. દરેક જણ પોતાના મિત્રને છેતર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સાચું બોલતું નથી, તેમની જીભ જૂઠું બોલવા ટેવા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મૃત્યુ આપણી બારીઓમાં થઇને આપણી હવેલીઓમાં અંદર ઊતર્યું છે. અને આપણા બાળકોને વધેરી નાખ્યા છે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રસ્તા પર રહ્યાં નથી, અને તરુણો જાહેર ચોકમાં રહ્યાં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ખોટે માગેર્ ચડી ગયા છે, પાછા ફરી શકે એમ નથી, અન્યાય પર અન્યાય અને છેતરપિંડી ઉપર છેતરપિં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જ જાય છે! મારી પાસે આવવાનો સંપૂર્ણ ઇન્કાર કરે છ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 કહે છે: “તેઓને આ પ્રમાણે કહો, ‘ખેતરમાં ખાતરની માફક તથા કાપણી કરનારની પાછળ કલ્લા પડ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માફક મૃત શરીરો ખેતરોમાં વિખરાયેલા હશે. અને તેઓને દફનાવનાર કોઇ હશે નહિ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સૈન્યોનો દેવ યહોવા કહે છે, “હું તેઓને દુ:ખરૂપી કુલડીમાં ઓગાળીશ. હું તેઓને શુદ્ધ કર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તુની જેમ હું તેઓની પરીક્ષા કરીશ, આ સિવાય તેઓને માટે હું બીજું શું કર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હોવા કહે છે, “જ્ઞાનીએ પોતાના જ્ઞાનની કે બળવાને પોતાના બળની કે ધનવાને પોતાના ધનની બડાશ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ભિમાન કરવું જોઇએ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મની જીભ જીવલેણ બાણ જેવી છે, તેઓ જૂઠાણું જ ઉચ્ચારે છે. બધા મોઢે મીઠું બોલે છે, પણ મનમાં એકબીજ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સાવવાના ઘાટ ઘડ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રંતુ તેઓ ફકત આ એક બાબતમાં અભિમાન કરે કે તેઓ મને સાચે જ ઓળખે છે અને સમજે છે કે હું નિષ્પક્ષ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ી યહોવા છું અને મારી પ્રીતિ અવિચળ છે કારણ કે આ જ મને પસંદ છ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પૂછે છે, “આ બધા માટે મારે તેમને શું સજા ન કરવી? આવી પ્રજા પર શું મારો આત્મા વૈર નહિ લ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હોવા કહે છે કે, “એવો સમય આવે છે કે જ્યારે હું સર્વ બે સુન્નતીઓને શિક્ષા કરીશ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તેઓના પર્વતો અને ઘાસચારાના બીડો માટે વિલાપ અને રૂદન કરતાં કરતાં તેમની તરફ નજર કરું છું;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જ્જડ થઇ ગયા છે, તેમાં કોઇ જીવતું રહ્યું નથી. ઢોરનો અવાજ સંભળાતો નથી અને પક્ષીઓ તથા જંગલી પ્રાણીઓ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નથી; સર્વ નાસ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્યારે મિસર, યહૂદિયા, અદોમ, આમ્મોન, અને મોઆબના વતનીઓને તેમજ જેઓ રણમાં ભટકતા ફરે છે અને તે બ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ઓ પોતાના વાળના ખૂણાઓ કાપે છે તેમને હું સજા કરનાર છું. કારણ, આ બધી પ્રજાઓની સુન્નત થઇ નથ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ના હૃદય સુન્નત થય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એ કહ્યું, “યરૂશાલેમને હું ખંડેરોનો ઢગલો બનાવી દઇશ, શિયાળોની બોડ બનાવી દઇશ,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યાના શહેરોને નિર્જન વગડામાં ફેરવી ન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2026-10-20T05:23:23Z</dcterms:created>
  <dcterms:modified xsi:type="dcterms:W3CDTF">2026-10-20T05:23:23Z</dcterms:modified>
  <dc:title>યિર્મેયા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