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ோவாவின் குமாரராகிய சேம் காம் யாப்பேத் என்பவர்களின் வம்ச வரலாறு: ஜலப்பிரளயத்துக்குப்பின்பு அவர்களுக்குக் குமாரர் பிற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ப்பேத்தின் குமாரர், கோமர், மாகோகு, மாதாய், யாவான், தூபால், மேசேக்கு, தீராஸ் என்ப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ோமரின் குமாரர், அஸ்கினாஸ், ரீப்பாத்து, தொகர்மா என்பவ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ாவானின் குமாரர், எலீசா, தர்ஷீஸ், கித்தீம், தொதானீம் என்ப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ால் ஜாதிகளுடைய தீவுகள், அவனவன் பாஷையின்படியேயும், அவரவர்கள் கோத்திரத்தின்படியேயும், ஜாதியின்படியேயும், வேறு வேறு தேசங்களாய்ப் பகுக்கப்பட்டன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ால் ஜாதிகளுடைய தீவுகள், அவனவன் பாஷையின்படியேயும், அவரவர்கள் கோத்திரத்தின்படியேயும், ஜாதியின்படியேயும், வேறு வேறு தேசங்களாய்ப் பகுக்கப்பட்டன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முடைய குமாரர், கூஷ் மிஸ்ராயீம், பூத், கானான் என்பவ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ூஷுடைய குமாரர், சேபா, ஆவிலா, சப்தா, ராமா, சப்திகா என்பவர்கள், ராமாவின் குமாரர், சேபா, திதான் என்ப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ூஷ் நிம்ரோதைப் பெற்றான்; இவன் பூமியிலே பராக்கிரமசாலிய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் கர்த்தருக்கு முன்பாகப் பலத்த வேட்டைக்காரனாயிருந்தான்; ஆகையால் கர்த்தருக்கு முன்பாகப் பலத்த வேட்டைக்காரனான நிம்ரோதைப் போல என்னும் வழக்கச்சொல் உண்ட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ன் கர்த்தருக்கு முன்பாகப் பலத்த வேட்டைக்காரனாயிருந்தான்; ஆகையால் கர்த்தருக்கு முன்பாகப் பலத்த வேட்டைக்காரனான நிம்ரோதைப் போல என்னும் வழக்கச்சொல் உண்டா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நேயார் தேசத்திலுள்ள பாபேல், ஏரேக், அக்காத், கல்னே என்னும் இடங்கள் அவன் ஆண்ட ராஜ்யத்திற்கு ஆதி ஸ்தான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த் தேசத்திலிருந்து அசூர் புறப்பட்டுப்போய், நினிவேயையும், ரெகோபோத் பட்டணத்தையும், காலாக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னிவேக்கும் காலாகுக்கும் நடுவாக ரெசேனையும் கட்டினான்; இது பெரிய பட்டண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ஸ்ராயீம், லூதீமையும் அனாமீமையும், லெகாபீமையும், நப்தூகீம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த்ரூசீமையும், பெலிஸ்தரின் சந்ததிக்குத் தலைவனாகிய கஸ்லூகீமையும், கப்தோரீமையும் பெற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ானான் தன் மூத்த மகனாகிய சீதோனையும், கேத்த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ூசியரையும், எமோரியரையும், கிர்காசியர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வியரையும், அர்கீயரையும், சீநியர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ர்வாதியரையும், செமாரியரையும், காமாத்தியரையும், பெற்றான்; பின்பு கானானியரின் வம்சத்தார் எங்கும் பரவ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ியரின் எல்லை, சீதோன்முதல் கேரார் வழியாய்க் காசாமட்டுக்கும், அது முதல் சோதோம், கொமோரா, அத்மா, செபோயிம் வழியாய் லாசாமட்டுக்க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னானியரின் எல்லை, சீதோன்முதல் கேரார் வழியாய்க் காசாமட்டுக்கும், அது முதல் சோதோம், கொமோரா, அத்மா, செபோயிம் வழியாய் லாசாமட்டுக்கு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ர்கள் தங்கள் தேசங்களிலும், தங்கள் ஜாதிகளிலுமுள்ள தங்கள் வம்சங்களின்படியேயும், தங்கள் பாஷைகளின்படியேயும், காமுடைய சந்ததிய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ேமுக்கும் பிள்ளைகள் பிறந்தார்கள்; அவன் ஏபேருடைய சந்ததியார் எல்லாருக்கும் தகப்பனும், மூத்தவனாகிய யாப்பேத்துக்குத் தம்பியுமாய் இ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ேமுக்கும் பிள்ளைகள் பிறந்தார்கள்; அவன் ஏபேருடைய சந்ததியார் எல்லாருக்கும் தகப்பனும், மூத்தவனாகிய யாப்பேத்துக்குத் தம்பியுமாய் இ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ேமுடைய குமாரர், ஏலாம், அசூர், அர்பக்சாத், லூத், ஆராம் என்ப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ாமுடைய குமாரர், ஊத்ஸ், கூல், கேத்தெர், மாஸ் என்ப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ர்பக்சாத் சாலாவைப்பெற்றான்; சாலா எபேரைப்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ுக்கு இரண்டு குமாரர் பிறந்தார்கள்; ஒருவனுக்குப் பேலேகு என்று பேர்; ஏனெனில் அவனுடைய நாட்களில் பூமி பகுக்கப்பட்டது; அவனுடைய சகோதரன் பேர் யொக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பேருக்கு இரண்டு குமாரர் பிறந்தார்கள்; ஒருவனுக்குப் பேலேகு என்று பேர்; ஏனெனில் அவனுடைய நாட்களில் பூமி பகுக்கப்பட்டது; அவனுடைய சகோதரன் பேர் யொக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ொக்தான் அல்மோதாதையும், சாலேப்பையும், அசர்மாவேத்தையும், யேராக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ோராமையும், ஊசாலையும், திக்லாவைய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ஓபாலையும், அபிமாவேலையும், சேபாவைய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ஓப்பீரையும், ஆவிலாவையும், யோபாபையும் பெற்றான்; இவர்கள் அனைவரும் யொக்தானுடைய குமார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வர்களுடைய குடியிருப்பு மேசா துவக்கி, கிழக்கேயுள்ள மலையாகிய செப்பாருக்குப் போகிற வழிமட்டும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ே தங்கள் தேசங்களிலும், தங்கள் ஜாதிகளிலுமுள்ள தங்கள் வம்சங்களின்படியேயும், தங்கள் பாஷைகளின்படியேயும் சேமுடைய சந்ததிய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ர்களே தங்கள் தேசங்களிலும், தங்கள் ஜாதிகளிலுமுள்ள தங்கள் வம்சங்களின்படியேயும், தங்கள் பாஷைகளின்படியேயும் சேமுடைய சந்ததிய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ங்கள் ஜாதிகளிலுள்ள தங்களுடைய சந்ததிகளின்படியே நோவாவுடைய குமாரரின் வம்சங்கள் இவைகளே; ஜலப்பிரளயத்துக்குப் பின்பு இவர்களால் பூமியிலே ஜாதிகள் பிரிந்த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ங்கள் ஜாதிகளிலுள்ள தங்களுடைய சந்ததிகளின்படியே நோவாவுடைய குமாரரின் வம்சங்கள் இவைகளே; ஜலப்பிரளயத்துக்குப் பின்பு இவர்களால் பூமியிலே ஜாதிகள் பிரிந்தன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ది నోవహు కుమారుడగు షేము హాము యాపె తను వారి వంశావళి. జలప్రళయము తరువాత వారికి కుమారులు పు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పెతు కుమారులు గోమెరు మాగోగు మాదయి యావాను తుబాలు మెషెకు తీరసు అ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గోమెరు కుమారులు అష్కనజు రీఫతు తోగర్మా అ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ావాను కుమారులు ఏలీషా తర్షీషు కిత్తీము దాదోనీము అ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ీరినుండి సముద్ర తీరమందుండిన జనములు వ్యాపించెను. వారివారి జాతుల ప్రకారము, వారివారి భాషలప్రకార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వారి వంశముల ప్రకారము, ఆ యా దేశములలో వారు వేరై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హాము కుమారులు కూషు మిస్రాయిము పూతు కనాను అ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ూషు కుమారులు సెబా హవీలా సబ్తా రాయమా సబ్తకా అనువారు. రాయమా కుమారులు షేబ దదాను అ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ూషు నిమ్రోదును కనెను. అతడు భూమిమీద పరాక్రమశాలియై యుండుటకు ఆ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ు యెహోవాయెదుట పరాక్రమముగల వేటగాడు. కాబట్టియెహోవా యెదుట పరా క్రమముగల వేటగాడైన నిమ్రోదువలె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కోక్తి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షీనారు దేశములోని బాబెలు ఎరెకు అక్కదు కల్నే అను పట్టణములు అతని రాజ్యమునకు మొద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దేశములోనుండి అష్షూరుకు బయలుదేరి వెళ్లి నీనెవెను రహోబోతీరును కాలహ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నెవెకును కాలహుకును మధ్యనున్న రెసెనును కట్టించెను; ఇదే ఆ మహా పట్ట ణ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ిస్రాయిము లూదీయులను అనామీయులను లెహాబీయులను నప్తుహ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పత్రుసీయులను కస్లూ హీయులను కఫ్తోరీయులను కనెను. ఫిలిష్తీయులు కస్లూ హీయులలోనుండి వచ్చిన 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నాను తన ప్రథమ కుమారుడగు సీదోనును హేతును యెబూసీయులను అమోరీయులను గిర్గాష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హివ్వీయులను అర్కీయులను సినీయ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ర్వాదీయు లను సెమారీయులను హమాతీయు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రువాత కనానీయుల వంశములు వ్య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కనానీయుల సరిహద్దు సీదోనునుండి గెరారుకు వెళ్లు మార్గములో గాజా వరకును, సొదొమ గొమొఱ్ఱా అద్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బోయిము లకు వెళ్లు మార్గములో లాషావరకును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ీరు తమతమ వంశముల ప్రకారము తమతమ భాషల ప్రకారము తమతమ దేశములనుబట్టియు జాతులను బట్టియు హాము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ఏబెరుయొక్క కుమారులందరికి పితరుడును, పెద్దవాడయిన యాపెతు సహోదరుడునగు షేముకు కూడ సంత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షేము కుమారులు ఏలాము అష్షూరు అర్పక్షదు లూదు అరామను 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రాము కుమారులు ఊజు హూలు గెతెరు మాషన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ర్పక్షదు షేలహును కనెను. షేలహు ఏబెరు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ఏబెరుకు ఇద్దరు కుమారులు పుట్టిరి. వారిలో ఒకనిపేరు పెలెగు, ఏలయనగా అతని దినములలో భూమి దేశమ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భాగింపబడెను. అతని సహోదరుని పేరు యొక్త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ొక్తాను అల్మోదాదును షెలపును హసర్మా వెతును యెరహ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హదోరమును ఊజాలును దిక్ల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ఓబాలును అబీమాయెలును షేబ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ఓఫీరును హవీలాను యోబాబును కనెను. వీరందరు యొక్తాను 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ేషానుండి సపారాకు వెళ్లు మార్గములోని తూర్పు కొండలు వారి నివాసస్థ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ీరు తమతమ వంశముల ప్రకారము తమతమ భాషలప్రకారము తమతమ దేశ ములనుబట్టియు తమతమ జాతులనుబట్టియు ష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ివారి జనములలో వారివారి సంతతుల ప్రకారము, నోవహు కుమారుల వంశములు ఇవే. జలప్రవాహము గతిం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ీరిలోనుండి జనములు భూమిమీద వ్యాపించెను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2026-10-20T00:42:38Z</dcterms:created>
  <dcterms:modified xsi:type="dcterms:W3CDTF">2026-10-20T00:42:38Z</dcterms:modified>
  <dc:title>ఆదికాండము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