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் என்னும் பிள்ளையாண்டான் ஏலிக்கு முன்பாகக் கர்த்தருக்குப் பணிவிடை செய்துகொண்டிருந்தான்; அந்நாட்களிலே கர்த்தருடைய வசனம் அபூர்வமாயிருந்தது; பிரத்தியட்சமான தரிசனம் இருந்த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் என்னும் பிள்ளையாண்டான் ஏலிக்கு முன்பாகக் கர்த்தருக்குப் பணிவிடை செய்துகொண்டிருந்தான்; அந்நாட்களிலே கர்த்தருடைய வசனம் அபூர்வமாயிருந்தது; பிரத்தியட்சமான தரிசனம் இருந்தத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நாள் ஏலி தன்னுடைய ஸ்தானத்திலே படுத்துக்கொண்டிருந்தான்; அவன் பார்க்கக் கூடாதபடிக்கு அவனுடைய கண்கள் இருளடைந்த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நாள் ஏலி தன்னுடைய ஸ்தானத்திலே படுத்துக்கொண்டிருந்தான்; அவன் பார்க்கக் கூடாதபடிக்கு அவனுடைய கண்கள் இருளடைந்த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ுடைய பெட்டி இருக்கிற கர்த்தருடைய ஆலயத்தில் தேவனுடைய விளக்கு அணைந்துபோகுமுன்னே சாமுவேலும் படுத்துக்கொண்ட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ுடைய பெட்டி இருக்கிற கர்த்தருடைய ஆலயத்தில் தேவனுடைய விளக்கு அணைந்துபோகுமுன்னே சாமுவேலும் படுத்துக்கொண்ட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, சாமுவேலைக் கூப்பிட்டார். அதற்கு அவன்: இதோ, இருக்கிறேன் என்று சொல்ல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, சாமுவேலைக் கூப்பிட்டார். அதற்கு அவன்: இதோ, இருக்கிறேன் என்று சொல்ல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லியினிடத்தில் ஓடி, இதோ, இருக்கிறேன்; என்னைக் கூப்பிட்டீரே என்றான். அதற்கு அவன்: நான் கூப்பிடவில்லை, திரும்பிப்போய்ப் படுத்துக்கொள் என்றான்; அவன் போய்ப்படுத்துக்கொண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படியும் கர்த்தர் சாமுவேலே என்று கூப்பிட்டார்; அப்பொழுது சாமுவேல் எழுந்திருந்து ஏலியினிடத்தில் போய்: இதோ, இருக்கிறேன்; என்னைக் கூப்பிட்டீரே என்றான். அதற்கு அவன்: என் மகனே, நான் உன்னைக் கூப்பிடவில்லை. திரும்பிப்போய்ப் படுத்துக்கொள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படியும் கர்த்தர் சாமுவேலே என்று கூப்பிட்டார்; அப்பொழுது சாமுவேல் எழுந்திருந்து ஏலியினிடத்தில் போய்: இதோ, இருக்கிறேன்; என்னைக் கூப்பிட்டீரே என்றான். அதற்கு அவன்: என் மகனே, நான் உன்னைக் கூப்பிடவில்லை. திரும்பிப்போய்ப் படுத்துக்கொள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படியும் கர்த்தர் சாமுவேலே என்று கூப்பிட்டார்; அப்பொழுது சாமுவேல் எழுந்திருந்து ஏலியினிடத்தில் போய்: இதோ, இருக்கிறேன்; என்னைக் கூப்பிட்டீரே என்றான். அதற்கு அவன்: என் மகனே, நான் உன்னைக் கூப்பிடவில்லை. திரும்பிப்போய்ப் படுத்துக்கொள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ாமுவேல் கர்த்தரை இன்னும் அறியாதிருந்தான்; கர்த்தருடைய வார்த்தை அவனுக்கு இன்னும் வெளிப்பட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மறுபடியும் மூன்றாம்விசை: சாமுவேலே என்று கூப்பிட்டார். அவன் எழுந்திருந்து ஏலியினிடத்தில் போய், இதோ, இருக்கிறேன்; என்னைக் கூப்பிட்டீரே என்றான். அப்பொழுது கர்த்தர் பிள்ளையாண்டானைக் கூப்பிடுகிறார் என்று ஏலி அறிந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மறுபடியும் மூன்றாம்விசை: சாமுவேலே என்று கூப்பிட்டார். அவன் எழுந்திருந்து ஏலியினிடத்தில் போய், இதோ, இருக்கிறேன்; என்னைக் கூப்பிட்டீரே என்றான். அப்பொழுது கர்த்தர் பிள்ளையாண்டானைக் கூப்பிடுகிறார் என்று ஏலி அறிந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ாமுவேலை நோக்கி: நீ போய்ப்படுத்துக்கொள்; உன்னைக் கூப்பிட்டால், அப்பொழுது நீ: கர்த்தாவே சொல்லும்; அடியேன் கேட்கிறேன் என்று சொல் என்றான்; சாமுவேல் போய், தன்னுடைய ஸ்தானத்திலே படுத்துக்கொண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ாமுவேலை நோக்கி: நீ போய்ப்படுத்துக்கொள்; உன்னைக் கூப்பிட்டால், அப்பொழுது நீ: கர்த்தாவே சொல்லும்; அடியேன் கேட்கிறேன் என்று சொல் என்றான்; சாமுவேல் போய், தன்னுடைய ஸ்தானத்திலே படுத்துக்கொண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் வந்து நின்று, முன்போல: சாமுவேலே சாமுவேலே என்று கூப்பிட்டார்; அதற்குச் சாமுவேல்: சொல்லும்; அடியேன் கேட்கிறே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் வந்து நின்று, முன்போல: சாமுவேலே சாமுவேலே என்று கூப்பிட்டார்; அதற்குச் சாமுவேல்: சொல்லும்; அடியேன் கேட்கிறேன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சாமுவேலை நோக்கி: இதோ, நான் இஸ்ரவேலில் ஒரு காரியத்தைச் செய்வேன்; அதைக் கேட்கிற ஒவ்வொருவனுடைய இரண்டு காதுகளிலும் அது தொனித்துக்கொண்ட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சாமுவேலை நோக்கி: இதோ, நான் இஸ்ரவேலில் ஒரு காரியத்தைச் செய்வேன்; அதைக் கேட்கிற ஒவ்வொருவனுடைய இரண்டு காதுகளிலும் அது தொனித்துக்கொண்ட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ஏலியின் குடும்பத்திற்கு விரோதமாகச் சொன்ன யாவையும், அவன்மேல் அந்நாளிலே வரப்பண்ணுவேன்; அதைத் தொடங்கவும் அதை முடிக்கவும் போ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ஏலியின் குடும்பத்திற்கு விரோதமாகச் சொன்ன யாவையும், அவன்மேல் அந்நாளிலே வரப்பண்ணுவேன்; அதைத் தொடங்கவும் அதை முடிக்கவும் போ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ுமாரர் தங்கள்மேல் சாபத்தை வரப்பண்ணுகிறதை அவன் அறிந்திருந்தும், அவர்களை அடக்காமற்போன பாவத்தினிமித்தம், நான் அவன் குடும்பத்துக்கு என்றும் நீங்காத நியாயத்தீர்ப்புச் செய்வேன் என்று அவனுக்கு அறிவித்த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ுமாரர் தங்கள்மேல் சாபத்தை வரப்பண்ணுகிறதை அவன் அறிந்திருந்தும், அவர்களை அடக்காமற்போன பாவத்தினிமித்தம், நான் அவன் குடும்பத்துக்கு என்றும் நீங்காத நியாயத்தீர்ப்புச் செய்வேன் என்று அவனுக்கு அறிவித்த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ிமித்தம் ஏலியின் குடும்பத்தார் செய்த அக்கிரமம் ஒருபோதும் பலியினாலாவது காணிக்கையினாலாவது நிவிர்த்தியாவதில்லை என்று ஏலியின் குடும்பத்தைக்குறித்து ஆணையிட்டிருக்கிறேன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ிமித்தம் ஏலியின் குடும்பத்தார் செய்த அக்கிரமம் ஒருபோதும் பலியினாலாவது காணிக்கையினாலாவது நிவிர்த்தியாவதில்லை என்று ஏலியின் குடும்பத்தைக்குறித்து ஆணையிட்டிருக்கிறேன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விடியற்காலமட்டும் படுத்திருந்து, கர்த்தருடைய ஆலயத்தின் கதவுகளைத் திறந்தான்; சாமுவேல் ஏலிக்கு அந்தத் தரிசனத்தை அறிவிக்கப் பய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விடியற்காலமட்டும் படுத்திருந்து, கர்த்தருடைய ஆலயத்தின் கதவுகளைத் திறந்தான்; சாமுவேல் ஏலிக்கு அந்தத் தரிசனத்தை அறிவிக்கப் பய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லியோ: சாமுவேலே, என் மகனே என்று சாமுவேலைக் கூப்பிட்டான். அவன்: இதோ, இருக்கிறேன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கர்த்தர் உன்னிடத்தில் சொன்ன காரியம் என்ன? எனக்கு அதை மறைக்கவேண்டாம்; அவர் உன்னிடத்தில் சொன்ன சகல காரியத்திலும் யாதொன்றை எனக்கு மறைத்தாயானால், தேவன் உனக்கு அதற்குச் சரியாகவும் அதற்கு அதிகமாகவும் செய்வாராக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கர்த்தர் உன்னிடத்தில் சொன்ன காரியம் என்ன? எனக்கு அதை மறைக்கவேண்டாம்; அவர் உன்னிடத்தில் சொன்ன சகல காரியத்திலும் யாதொன்றை எனக்கு மறைத்தாயானால், தேவன் உனக்கு அதற்குச் சரியாகவும் அதற்கு அதிகமாகவும் செய்வாராக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கர்த்தர் உன்னிடத்தில் சொன்ன காரியம் என்ன? எனக்கு அதை மறைக்கவேண்டாம்; அவர் உன்னிடத்தில் சொன்ன சகல காரியத்திலும் யாதொன்றை எனக்கு மறைத்தாயானால், தேவன் உனக்கு அதற்குச் சரியாகவும் அதற்கு அதிகமாகவும் செய்வாராக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ாமுவேல் ஒன்றையும் அவனுக்கு மறைக்காமல், அந்தக் காரியங்களையெல்லாம் அவனுக்கு அறிவித்தான். அதற்கு அவன்: அவர் கர்த்தர்; அவர் தமது பார்வைக்கு நலமானதைச் செய்வாராக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ாமுவேல் ஒன்றையும் அவனுக்கு மறைக்காமல், அந்தக் காரியங்களையெல்லாம் அவனுக்கு அறிவித்தான். அதற்கு அவன்: அவர் கர்த்தர்; அவர் தமது பார்வைக்கு நலமானதைச் செய்வாராக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முவேல் வளர்ந்தான்; கர்த்தர் அவனுடனேகூட இருந்தார்; அவர் தம்முடைய எல்லா வார்த்தைகளிலும் ஒன்றையாகிலும் தரையிலே விழுந்து போகவிட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முவேல் வளர்ந்தான்; கர்த்தர் அவனுடனேகூட இருந்தார்; அவர் தம்முடைய எல்லா வார்த்தைகளிலும் ஒன்றையாகிலும் தரையிலே விழுந்து போகவிடவ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ாமுவேல் கர்த்தருடைய தீர்க்கதரிசிதான் என்று தாண்முதல் பெயெர்செபாமட்டுமுள்ள சகல இஸ்ரவேலருக்கும் விளங்கின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ாமுவேல் கர்த்தருடைய தீர்க்கதரிசிதான் என்று தாண்முதல் பெயெர்செபாமட்டுமுள்ள சகல இஸ்ரவேலருக்கும் விளங்கின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பின்னும் சீலோவிலே தரிசனம் தந்தருளினார்: கர்த்தர் சீலோவிலே தம்முடைய வார்த்தையினாலே சாமுவேலுக்குத் தம்மை வெளிப்படுத்தின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பின்னும் சீலோவிலே தரிசனம் தந்தருளினார்: கர்த்தர் சீலோவிலே தம்முடைய வார்த்தையினாலே சாமுவேலுக்குத் தம்மை வெளிப்படுத்த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ಬಾಲಕನಾದ ಸಮುವೇಲನು ಏಲಿಯ ಮುಂದೆ ಕರ್ತನಿಗೆ ಸೇವೆ ಮಾಡಿಕೊಂಡಿ ದ್ದನು. ಆ ದಿನಗಳಲ್ಲಿ ಕರ್ತನ ವಾಕ್ಯ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ಳವಾಗಿತ್ತು; ಅಲ್ಲಿ ಪ್ರಕಟವಾದ ದೇವದರ್ಶನವ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 ಕಾಲ ದಲ್ಲಿ ಆದದ್ದೇನಂದರೆ, ಏಲಿಯು ತನ್ನ ಸ್ಥಳದಲ್ಲಿ ಮಲ ಗಿದ್ದನು; ನೋಡುವದಕ್ಕಾಗದಂತೆ ಅವನ ಕಣ್ಣ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ಬ್ಬಾಗುತ್ತ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ೇವರ ಮಂಜೂಷವಿರುವ ಕರ್ತನ ಮಂದಿರದಲ್ಲಿ ದೇವರ ದೀಪವು ಆರಿಹೋಗು ವದಕ್ಕಿಂತ ಮುಂಚೆ ಸಮುವೇಲನು ಮಲಗಿದ್ದನು; ಆಗ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ುವೇಲನನ್ನು ಕರ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ದಕ್ಕ ವನು--ಇಗೋ, ನಾನು ಇಲ್ಲಿ ಇದ್ದೇನೆ ಎಂದು ಹೇಳಿ ಏಲಿಯ ಬಳಿಗೆ ಓಡಿಹೋಗಿ,--ಇಗೋ, ಇಲ್ಲಿ ಇದ್ದೇನೆ;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ಕರೆದಿಯಲ್ಲಾ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ದಕ್ಕವನು--ನಾನು ನಿನ್ನನ್ನು ಕರೆಯಲಿಲ್ಲ; ಹೋಗಿ ಮಲಗಿಕ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ನು ಹೋಗಿ ಹಾಗೆಯೇ ಮಲಗಿದನು. ಕರ್ತನು--ಸಮುವೇಲನೇ ಎಂದು ಅವ ನನ್ನು ತಿರಿಗಿ ಕರೆದನು. ಆಗ ಸಮುವೇಲನು ಎದ್ದು ಏಲ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ಹೋಗಿ--ಇಗೋ, ಇದ್ದೇನೆ; ನೀನು ನನ್ನನ್ನು ಕರೆದಿಯಲ್ಲಾ ಅಂದನು. ಅದಕ್ಕವನು--ನನ್ನ ಮಗನೇ, ನಾನ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ಯಲಿಲ್ಲ; ಹೋಗಿ ಮಲ ಗಿಕ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ಸಮುವೇಲನು ಆ ವರೆಗೂ ಕರ್ತನನ್ನು ಅರಿತವನೂ ಅಲ್ಲ; ಕರ್ತನ ವಾಕ್ಯವು ಅವನಿಗೆ ಪ್ರಕಟಿಸಲ್ಪಟ್ಟಿರಲ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ು ಮತ್ತೆ ಮೂರನೇ ಸಾರಿ--ಸಮುವೇಲನೇ ಎಂದು ಕರೆದನು. ಅವನು ಎದ್ದು ಏಲಿಯ ಬಳಿಗೆ ಹೋಗಿ--ಇಗೋ, ಇದ್ದೇನೆ;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ಕರೆದಿಯಲ್ಲಾ ಅಂದನು. ಆಗ ಕರ್ತನು ಹುಡುಗನನ್ನು ಕರೆಯುತ್ತಾನೆಂದು ಏಲಿಯು ಗ್ರಹಿಸ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ಏಲಿಯು ಸಮುವೇಲ ನಿಗೆ--ಹೋಗಿ ಮಲಗು; ಆತನು ನಿನ್ನನ್ನು ಕರೆದಾಗ ನೀನು--ಕರ್ತನೇ, ಮಾತನಾಡು; ನಿನ್ನ ದಾಸನು ಕೇ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್ತಾನೆ ಎಂದು ಹೇಳು ಅಂದನು. ಹಾಗೆಯೇ ಸಮು ವೇಲನು ಹೋಗಿ ತನ್ನ ಸ್ಥಳದಲ್ಲಿ ಮಲಗ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ಕರ್ತನು ಬಂದು ನಿಂತು ಮೊದಲಿನ ಹಾಗೆಯೇಸಮುವೇಲನೇ, ಸಮುವೇಲನೇ ಎಂದು ಕರೆದನು. ಅದಕ್ಕೆ ಸಮುವೇಲನು--ಮಾತನಾಡ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ದಾಸನು ಕೇಳುತ್ತ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್ತನು ಸಮುವೇಲನಿಗೆ ಹೇಳಿದ್ದೇನಂದರೆ--ಇಗೋ, ನಾನು ಇಸ್ರಾಯೇಲಿನಲ್ಲಿ ಒಂದು ಕಾರ್ಯ ವನ್ನು ಮಾಡುವೆನು;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ುವವನ ಎರಡು ಕಿವಿಗಳೂ ಘಣಘಣಿಸುವ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ನು ಏಲಿಯ ಮನೆಯನ್ನು ಕುರಿತು ಹೇಳಿದ್ದನ್ನೆಲ್ಲಾ ಅವರಿಗೆ ಆ ದಿವಸದಲ್ಲಿ ಮಾಡುತ್ತೇನೆ; ನಾನು ಆರಂಭಿಸಿದ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ತ್ಯ ವನ್ನು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ತನ್ನ ಕುಮಾರರು ತಮ್ಮ ಭ್ರಷ್ಟತ ನಕ್ಕೆ ಈಡಾದಾಗ ಅವರನ್ನು ಹತೋಟಿಗೆ ತರಲಿಲ್ಲ. ಆದದರಿಂದ ಅವನಿಗೆ, ಅವನು ತಿಳ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ಷ್ಟತನದ ನಿಮಿತ್ತ ನಾನು ಎಂದೆಂದಿಗೂ ಅವನ ಮನೆಗೆ ನ್ಯಾಯ ತೀರಿಸುವೆನು ಎಂದು ಹೇಳ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ದರಿಂದ ಏಲಿಯ ಮನೆಯ ದುಷ್ಟತನವು ಎಂದೆಂದಿಗೂ ಬಲಿ ಯಿಂದಲಾದರೂ ಅರ್ಪಣೆಯಿಂದಲಾದರೂ ಶುದ್ಧ ಮಾಡಲ್ಪಡುವದಿಲ್ಲ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ಏಲಿಯ ಮನೆ ಯನ್ನು ಕುರಿತು ಆಣೆ ಇಟ್ಟ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ಸಮುವೇಲನು ಉದಯದವರೆಗೂ ಮಲಗಿದ್ದು ಕರ್ತನ ಮನೆಯ ಬಾಗಿಲುಗಳನ್ನು ತೆರೆದನು. ಆದರೆ ಸಮುವೇಲನು ದರ್ಶನವನ್ನು ಏಲ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ಸಲು ಭಯ 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ಏಲಿಯು ಸಮುವೇಲನನ್ನು ಕರೆದು ಅವನಿಗೆ ನನ್ನ ಮಗನಾದ ಸಮುವೇಲನೇ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ದಕ್ಕವನು--ಇಗೋ, ಇದ್ದೇನೆ ಅಂದನು. ಏಲಿ ಯು ಅವನಿಗೆ--ಕರ್ತನು ನಿನಗೆ ಹೇಳಿದ ಮಾತೇನು? ನನಗೆ ಅದನ್ನು ಮರೆಮಾ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ನಿನಗೆ ಹೇಳಿದ ಸಕಲ ವಾರ್ತೆಗಳಲ್ಲಿ ನೀನು ಯಾವದನ್ನಾದರೂ ನನಗೆ ಮರೆಮಾಡಿದರೆ ದೇವರು ನಿನಗೆ ಅದಕ್ಕಿಂತ ಅಧಿಕ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ಸಮುವೇಲನು ಒಂದನ್ನೂ ಮರೆಮಾಡದೆ ಆ ಮಾತುಗಳನ್ನೆಲ್ಲಾ ಅವನಿಗೆ ತಿಳಿಸಿದನು. ಅದಕ್ಕವನು--ಅದು ಕರ್ತನದೇ ಆಗಿದೆ.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ರಿತೋರುವದನ್ನು ಮಾಡ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ಸಮುವೇಲನು ಬೆಳೆಯುತ್ತಾ ಬಂದನು; ಕರ್ತನು ಅವನ ಸಂಗಡ ಇದ್ದು ಆತನ ವಾಕ್ಯಗಳಲ್ಲಿ ಒಂದಾ ದರೂ ಭೂಮಿಗೆ ಬ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ಗೊಡ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ಸಮುವೇಲನು ಕರ್ತನ ಪ್ರವಾದಿಯಾಗಿ ಸ್ಥಿರಮಾಡಲ್ಪ ಟ್ಟನೆಂದು ದಾನ್‌ ಊರು ಮೊದಲುಗೊಂಡು ಬೇರ್ಷ ಬದ ವರೆಗೂ ಇ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ಯರೆಲ್ಲರು ತಿಳಿದ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ರ್ತನು ತಿರಿಗಿ ಶೀಲೋವಿನಲ್ಲಿ ಕಾಣಿಸಿಕೊಂಡನು. ಕರ್ತನು ಶೀಲೋವಿನಲ್ಲಿ ತನ್ನ ವಾಕ್ಯದಿಂದ ಸಮು ವೇಲನಿಗೆ ತ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ಿಸ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2026-10-21T06:19:23Z</dcterms:created>
  <dcterms:modified xsi:type="dcterms:W3CDTF">2026-10-21T06:19:23Z</dcterms:modified>
  <dc:title>1 ಸಮುವೇಲನು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