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சாரியர்களே, இதைக் கேளுங்கள்; இஸ்ரவேல் வம்சத்தாரே, கவனியுங்கள்; ராஜாவின் வீட்டாரே, செவிகொடுங்கள்; இந்த நியாய விசாரிப்பு உங்கள்மேல் செல்லும்; நீங்கள் மிஸ்பாவில் கண்ணியும் தாபோரின்மேல் விசாரிக்கப்பட்ட வலையுமான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சாரியர்களே, இதைக் கேளுங்கள்; இஸ்ரவேல் வம்சத்தாரே, கவனியுங்கள்; ராஜாவின் வீட்டாரே, செவிகொடுங்கள்; இந்த நியாய விசாரிப்பு உங்கள்மேல் செல்லும்; நீங்கள் மிஸ்பாவில் கண்ணியும் தாபோரின்மேல் விசாரிக்கப்பட்ட வலையுமான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ெறிதவறினவர்கள் மிகுதியும் வதைசெய்கிறார்கள்; அவர்கள் எல்லாரையும் நான் தண்ட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ிராயீமை நான் அறிவேன், இஸ்ரவேல் எனக்கு மறைவானதல்ல; எப்பிராயீமே, இப்போது நீ சோரம்போனாயே, இஸ்ரவேல் தீட்டுப்பட்ட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ிராயீமை நான் அறிவேன், இஸ்ரவேல் எனக்கு மறைவானதல்ல; எப்பிராயீமே, இப்போது நீ சோரம்போனாயே, இஸ்ரவேல் தீட்டுப்பட்ட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தேவனிடத்துக்குத் திரும்புதற்குத் தங்கள் கிரியைகளைச் சீர்திருத்தமாட்டார்கள், வேசித்தன ஆவி அவர்கள் உள்ளத்தில் இருக்கிறது; கர்த்தரை அறிய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தேவனிடத்துக்குத் திரும்புதற்குத் தங்கள் கிரியைகளைச் சீர்திருத்தமாட்டார்கள், வேசித்தன ஆவி அவர்கள் உள்ளத்தில் இருக்கிறது; கர்த்தரை அறிய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அகந்தை அவர்கள் முகத்துக்கு முன்பாகச் சாட்சியிடுகிறது; ஆகையால் இஸ்ரவேலும் எப்பிராயீமும் தங்கள் அக்கிரமத்தினால் இடறுண்டு விழுவார்கள்; அவர்களோடே யூதாவும் இடறுண்டு விழ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அகந்தை அவர்கள் முகத்துக்கு முன்பாகச் சாட்சியிடுகிறது; ஆகையால் இஸ்ரவேலும் எப்பிராயீமும் தங்கள் அக்கிரமத்தினால் இடறுண்டு விழுவார்கள்; அவர்களோடே யூதாவும் இடறுண்டு விழ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ர்த்தரைத் தேடும்படி தங்கள் ஆடுகளோடும் தங்கள் மாடுகளோடும் போவார்கள்; அவரைக் காணமாட்டார்கள்; அவர் அவர்களை விட்டு விலக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ர்த்தரைத் தேடும்படி தங்கள் ஆடுகளோடும் தங்கள் மாடுகளோடும் போவார்கள்; அவரைக் காணமாட்டார்கள்; அவர் அவர்களை விட்டு விலக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க்கு விரோதமாக துரோகம்பண்ணினார்கள்; அந்நியபிள்ளைகளைப் பெற்றார்கள்; இப்போதும் ஒரு மாதத்துக்குள்ளாக அவர்கள் தங்கள் பங்குகளோடே பட்சிக்கப்ப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க்கு விரோதமாக துரோகம்பண்ணினார்கள்; அந்நியபிள்ளைகளைப் பெற்றார்கள்; இப்போதும் ஒரு மாதத்துக்குள்ளாக அவர்கள் தங்கள் பங்குகளோடே பட்சிக்கப்ப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பியாவிலே எக்காளத்தையும், ராமாவிலே பூரிகையையும் ஊதுங்கள்; பெத்தாவேனிலே கதறுங்கள்; பென்யமீனே உன்னைப் பின்தொடர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பியாவிலே எக்காளத்தையும், ராமாவிலே பூரிகையையும் ஊதுங்கள்; பெத்தாவேனிலே கதறுங்கள்; பென்யமீனே உன்னைப் பின்தொடர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ண்டிப்பின் நாளிலே எப்பிராயீம் பாழாவான்; நிச்சயமாய் வரப்போகிறதை இஸ்ரவேலின் கோத்திரங்களுக்குள்ளே அறிவி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ண்டிப்பின் நாளிலே எப்பிராயீம் பாழாவான்; நிச்சயமாய் வரப்போகிறதை இஸ்ரவேலின் கோத்திரங்களுக்குள்ளே அறிவி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எல்லைகளை ஒதுக்குகிறவர்களுக்கு ஒப்பானார்கள்; அவர்கள்மேல் என் உக்கிரகோபத்தைத் தண்ணீரைப்போல ஊற்ற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எல்லைகளை ஒதுக்குகிறவர்களுக்கு ஒப்பானார்கள்; அவர்கள்மேல் என் உக்கிரகோபத்தைத் தண்ணீரைப்போல ஊற்ற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தகாத கற்பனையை மனதாரப் பின்பற்றிப்போனபடியால் அவன் ஒடுங்குண்டு, நியாயவிசாரணையில் நொறுக்கப்பட்டுப்போ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தகாத கற்பனையை மனதாரப் பின்பற்றிப்போனபடியால் அவன் ஒடுங்குண்டு, நியாயவிசாரணையில் நொறுக்கப்பட்டுப்போ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எப்பிராயீமுக்குப் பொட்டரிப்பைப்போலவும், யூதாவின் வீட்டுக்கு உளுப்பைப்போலவும் இர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் தன் வியாதியையும், யூதா தன் காயத்தையும் கண்டபோது, எப்பிராயீம் அசீரியனண்டைக்குப்போய் யாரேப் ராஜாவினிடத்தில் ஆளனுப்பினான்; ஆனாலும் உங்களைக் குணமாக்கவும் உங்களில் இருக்கிற காயத்தை ஆற்றவும் அவனால் கூடாமற்போ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் தன் வியாதியையும், யூதா தன் காயத்தையும் கண்டபோது, எப்பிராயீம் அசீரியனண்டைக்குப்போய் யாரேப் ராஜாவினிடத்தில் ஆளனுப்பினான்; ஆனாலும் உங்களைக் குணமாக்கவும் உங்களில் இருக்கிற காயத்தை ஆற்றவும் அவனால் கூடாமற்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் தன் வியாதியையும், யூதா தன் காயத்தையும் கண்டபோது, எப்பிராயீம் அசீரியனண்டைக்குப்போய் யாரேப் ராஜாவினிடத்தில் ஆளனுப்பினான்; ஆனாலும் உங்களைக் குணமாக்கவும் உங்களில் இருக்கிற காயத்தை ஆற்றவும் அவனால் கூடாமற்போ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ப்பிராயீமுக்குச் சிங்கம்போலவும், யூதாவின் வம்சத்தாருக்குப் பாலசிங்கம்போலவும் இருப்பேன்; நான் நானே பீறிவிட்டுப் போய்விடுவேன்; தப்புவிப்பார் இல்லாமையால் எடுத்துக்கொண்டுபோ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ப்பிராயீமுக்குச் சிங்கம்போலவும், யூதாவின் வம்சத்தாருக்குப் பாலசிங்கம்போலவும் இருப்பேன்; நான் நானே பீறிவிட்டுப் போய்விடுவேன்; தப்புவிப்பார் இல்லாமையால் எடுத்துக்கொண்டுபோ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தங்கள் குற்றங்களை உணர்ந்து, என் முகத்தைத் தேடுமட்டும் நான் என் ஸ்தானத்துக்குத் திரும்பிப்போய்விடுவேன்; தங்கள் ஆபத்தில் என்னைக் கருத்தாய்த் தேட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தங்கள் குற்றங்களை உணர்ந்து, என் முகத்தைத் தேடுமட்டும் நான் என் ஸ்தானத்துக்குத் திரும்பிப்போய்விடுவேன்; தங்கள் ஆபத்தில் என்னைக் கருத்தாய்த் தே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ുരോഹിതന്മാരേ, കേൾപ്പിൻ; യിസ്രായേൽഗൃഹമേ, ചെവിക്കൊൾവിൻ; രാജഗൃഹമേ, ചെവിതരുവിൻ; നിങ്ങൾ മിസ്പ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കണിയും താബോരിന്മേൽ വിരിച്ച വലയും ആയിത്തീർന്നിരിക്കകൊണ്ടു ന്യായവിധി നിങ്ങൾക്കു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ത്സരികൾ വഷളത്വത്തിൽ ആണ്ടുപോയിരിക്കുന്നു; ഞാനോ അവർക്കു ഏവർക്കും ഒരു ശാസക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എഫ്രായീമിനെ അറിയുന്നു; യിസ്രായേൽ എനിക്കു മറഞ്ഞിരിക്കുന്നതുമില്ല; എഫ്രയീമേ, നീ ഇപ്പോൾ പരസം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; യിസ്രായേൽ മലിന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തങ്ങളുടെ ദൈവത്തിന്റെ അടുക്കലേക്കു മടങ്ങിവരേണ്ടതിന്നു അവരുടെ പ്രവൃത്തികൾ സമ്മതിക്ക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സംഗമോഹം അവരുടെ ഉള്ളിൽ ഉണ്ടു; അവർ യഹോവയെ അറി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ിസ്രായേലിന്റെ അഹംഭാവം അവന്റെ മുഖത്തു സാക്ഷീകരിക്കുന്നു; അതുകൊണ്ടു യിസ്രായേലും എഫ്രയീമും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ൃത്യത്താൽ ഇടറിവീഴും; യെഹൂദയും അവരോടുകൂടെ ഇടറി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യെ അന്വേഷിക്കേണ്ടതിന്നു അവർ ആടുകളെയും കന്നുകാലികളെയും കൊണ്ടുചെല്ലും; എങ്കിലും അവർ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െത്തുകയില്ല; അവൻ അവരെ വിട്ടുമാറ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അന്യപുത്രന്മാരെ ജനിപ്പിച്ചിരിക്കകൊണ്ടു അവർ യഹോവയോടു വിശ്വാസപാതകം ചെയ്തിരിക്കുന്നു. ഇ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അമാവാസ്യ അവരെ അവരുടെ ഓഹരികളോടുകൂടെ തി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ഗിബെയയിൽ കാഹളവും രാമയിൽ തൂർയ്യവും ഊതുവിൻ; ബേത്ത്--ആവെനിൽ പോർവിളി കൂട്ടുവിൻ; ബെന്യാമീനേ,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റകെ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ശിക്ഷാദിവസത്തിൽ എഫ്രയീം ശൂന്യമാകും; നിശ്ചയമുള്ളതു ഞാൻ യിസ്രായേൽ ഗോത്രങ്ങള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െഹൂദാപ്രഭുക്കന്മാർ അതിർ മാറ്റുന്നവരെപ്പോലെ ആയിത്തീർന്നു; അതുകൊണ്ടു ഞാൻ എന്റെ ക്രോ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പോലെ അവരുടെ മേൽ പക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ഫ്രയീമിന്നു മാനുഷകല്പന അനുസരിച്ചു നടപ്പാൻ ഇഷ്ടം തോന്നിയതുകൊണ്ടു അവൻ പീഡിതനും വ്യവഹാ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റ്റവനും ആ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ഞാൻ എഫ്രയീമിന്നു പുഴുവും യെഹൂദാഗൃഹത്തിന്നു ദ്രവത്വവു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ഫ്രയീം തന്റെ വ്യാധിയും യെഹൂദാ തന്റെ മുറിവും കണ്ടപ്പോൾ എഫ്രയീം അശ്ശൂരിൽചെന്നു യുദ്ധതല്പര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റെ അടുക്കൽ ആളയച്ചു; എങ്കിലും നിങ്ങളെ സൌഖ്യമാക്കുവാനും നിങ്ങളുടെ മുറിവു പൊറുപ്പ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കഴ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എഫ്രയീമിന്നു ഒരു സിംഹംപോലെയും യെഹൂദാഗൃഹത്തിന്നു ഒരു ബാലസിംഹംപോലെയും ഇരിക്കും; ഞാൻ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ിച്ചുകീറി പൊയ്ക്കളയും; ഞാൻ പിടിച്ചു കൊണ്ടുപോകും; ആരും വിടുവ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കുറ്റം ഏറ്റുപറഞ്ഞു എന്റെ മുഖം അന്വേഷിക്കുവോളം ഞാൻ മടങ്ങിപ്പോയി എന്റെ സ്ഥലത്തു ഇ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തയിൽ അവർ എന്നെ ജാഗ്രതയോടെ അന്വേ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2026-10-20T03:32:30Z</dcterms:created>
  <dcterms:modified xsi:type="dcterms:W3CDTF">2026-10-20T03:32:30Z</dcterms:modified>
  <dc:title>ഹോശേയ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