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சுதந்தரிக்கப்போகிற தேசத்திலே கைக்கொள்ளவதற்காக, உங்களுக்குப் போதிக்கவேண்டும் என்று உங்கள் தேவனாகிய கர்த்தர் கற்பித்த கற்பனைகளும் கட்டளைகளும் நியாயங்களும் இவை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ே, நீ நன்றாயிருப்பதற்கும், உன் பிதாக்களின் தேவனாகிய கர்த்தர் உனக்குச் சொன்னபடி, பாலும் தேனும் ஓடுகிற தேசத்தில் நீ மிகவும் விருத்தியடைவதற்கும், அவைகளுக்குச் செவிகொடுத்து, அவைகளின்படி செய்யச் சாவதானமாய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கேள்: நம்முடைய தேவனாகிய கர்த்தர் ஒருவரே கர்த்த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 தேவனாகிய கர்த்தரிடத்தில் உன் முழு இருதயத்தோடும், உன் முழு ஆத்துமாவோடும், உன் முழுப் பலத்தோடும் அன்புகூர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்று நான் உனக்குக் கட்டளையிடுகிற இந்த வார்த்தைகளை உன் இருதயத்தில் இருக்கக்கட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வைகளை உன் பிள்ளைகளுக்குக் கருத்தாய்ப் போதித்து, நீ உன் வீட்டில் உட்கார்ந்திருக்கிறபோதும், வழியில் நடக்கிறபோதும், படுத்துக்கொள்ளுகிறபோதும், எழுந்திருக்கிறபோதும் அவைகளைக் குறித்துப் பேச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வைகளை உன் பிள்ளைகளுக்குக் கருத்தாய்ப் போதித்து, நீ உன் வீட்டில் உட்கார்ந்திருக்கிறபோதும், வழியில் நடக்கிறபோதும், படுத்துக்கொள்ளுகிறபோதும், எழுந்திருக்கிறபோதும் அவைகளைக் குறித்துப் பேச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 உன் கையின்மேல் அடையாளமாகக் கட்டிக்கொள்வாயாக; அவைகள் உன் கண்களுக்கு நடுவே ஞாபகக்குறியாய் இருக்கக்கடவ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ை உன் வீட்டு நிலைகளிலும், உன் வாசல்களிலும் எழுத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க் கொடுப்பேன் என்று ஆபிரகாம் ஈசாக்கு யாக்கோபு என்பவர்களாகிய உன் பிதாக்களுக்கு ஆணையிட்டுக் கொடுத்த தேசத்தில் உன்னைப் பிரவேசிக்கப்பண்ணும்போதும், நீ கட்டாத வசதியான பெரிய பட்டணங்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க் கொடுப்பேன் என்று ஆபிரகாம் ஈசாக்கு யாக்கோபு என்பவர்களாகிய உன் பிதாக்களுக்கு ஆணையிட்டுக் கொடுத்த தேசத்தில் உன்னைப் பிரவேசிக்கப்பண்ணும்போதும், நீ கட்டாத வசதியான பெரிய பட்டணங்கள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நிரப்பாத சகல நல்ல வஸ்துக்களாலும் நிரம்பிய வீடுகளையும், நீ வெட்டாமல் வெட்டப்பட்டிருக்கிற துரவுகளையும், நீ நடாத திராட்சத்தோட்டங்களையும் ஒலிவத்தோப்புகளையும், அவர் உனக்குக் கொடுப்பதினால், நீ சாப்பிட்டுத் திர்ப்தியாகும்போத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டிமைப்பட்டிருந்த வீடாகிய எகிப்துதேசத்திலிருந்து உன்னைப் புறப்படப்பண்ணின கர்த்தரை மறவாதபடிக்கு எச்சரிக்கையாயிர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ப் பயந்து, அவருக்கே ஆராதனைசெய்து, அவருடைய நாமத்தைக்கொண்டே ஆணைய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ுடைய கோபம் உன்மேல் மூண்டு உன்னைப் பூமியில் வைக்காமல் அழித்துப்போடாதபடிக்கு, உங்களைச் சுற்றிலும் இருக்கிற ஜனங்களின் தேவர்களாகிய அந்நிய தேவர்களைப் பின்பற்றாதிருப்பீ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தேவனாகிய கர்த்தருக்குப் பயந்து, உயிரோடிருக்கும் நாளெல்லாம், நீயும் உன் குமாரனும் உன் குமாரத்தியும், நான் உனக்கு விதிக்கிற அவருடைய எல்லாக் கற்பனைகளையும் கட்டளைகளையும் கைக்கொள்ளுகிறதினாலே உன் வாழ்நாட்கள் நீடித்திருக்கும்ப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டுவிலிருக்கிற உன் தேவனாகிய கர்த்தர் எரிச்சலுள்ள தேவனாயிருக்கிறா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டுவிலிருக்கிற உன் தேவனாகிய கர்த்தர் எரிச்சலுள்ள தேவனாயிருக்கிறா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மாசாவிலே செய்ததுபோல, உங்கள் தேவனாகிய கர்த்தரைப் பரீட்சை பாராதிருப்பீ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உங்களுக்குக் கற்பித்த அவருடைய கற்பனைகளையும் அவருடைய சாட்சிகளையும் அவருடைய கட்டளைகளையும் கருத்தாய்க் கைக்கொள்ளுவீ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தேவனாகிய கர்த்தர் உங்களுக்குக் கற்பித்த அவருடைய கற்பனைகளையும் அவருடைய சாட்சிகளையும் அவருடைய கட்டளைகளையும் கருத்தாய்க் கைக்கொள்ளுவீ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நன்றாயிருக்கிறதற்கும், கர்த்தர் உன் பிதாக்களுக்கு ஆணையிட்டுக்கொடுத்த நல்ல தேசத்தில் நீ பிரவேசித்து, அதைச் சுதந்தரிப்பதற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நன்றாயிருக்கிறதற்கும், கர்த்தர் உன் பிதாக்களுக்கு ஆணையிட்டுக்கொடுத்த நல்ல தேசத்தில் நீ பிரவேசித்து, அதைச் சுதந்தரிப்பதற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தாம் சொன்னபடி, உன் சத்துருக்களையெல்லாம் உன் முகத்திற்கு முன்பாகத் துரத்திவிடுவதற்கும், நீ கர்த்தருடைய பார்வைக்குச் செம்மையும் நன்மையுமாய் இருக்கிறதைச் செய்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தாம் சொன்னபடி, உன் சத்துருக்களையெல்லாம் உன் முகத்திற்கு முன்பாகத் துரத்திவிடுவதற்கும், நீ கர்த்தருடைய பார்வைக்குச் செம்மையும் நன்மையுமாய் இருக்கிறதைச் செய்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ளைக்கு உன் புத்திரன்; நம்முடைய தேவனாகிய கர்த்தர் உங்களுக்குக் கட்டளையிட்ட இந்தச் சாட்சிகளும் கட்டளைகளும் நியாயங்களும் என்ன என்று உன்னிடத்தில் கேட்டால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ளைக்கு உன் புத்திரன்; நம்முடைய தேவனாகிய கர்த்தர் உங்களுக்குக் கட்டளையிட்ட இந்தச் சாட்சிகளும் கட்டளைகளும் நியாயங்களும் என்ன என்று உன்னிடத்தில் கேட்டால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புத்திரனை நோக்கி: நாங்கள் எகிப்திலே பார்வோனுக்கு அடிமைகளாயிருந்தோம்; கர்த்தர் பலத்த கையினாலே எங்களை எகிப்திலிருந்து புறப்படப்பண்ண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புத்திரனை நோக்கி: நாங்கள் எகிப்திலே பார்வோனுக்கு அடிமைகளாயிருந்தோம்; கர்த்தர் பலத்த கையினாலே எங்களை எகிப்திலிருந்து புறப்படப்பண்ண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ங்கள் கண்களுக்கு முன்பாக, எகிப்தின்மேலும் பார்வோன்மேலும் அவன் குடும்பம் அனைத்தின்மேலும் கொடிதான பெரிய அடையாளங்களையும் அற்புதங்களையும் விளங்கப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ங்கள் கண்களுக்கு முன்பாக, எகிப்தின்மேலும் பார்வோன்மேலும் அவன் குடும்பம் அனைத்தின்மேலும் கொடிதான பெரிய அடையாளங்களையும் அற்புதங்களையும் விளங்கப்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நம்முடைய பிதாக்களுக்கு ஆணையிட்டுக்கொடுத்த தேசத்துக்கு எங்களை அழைத்துக்கொண்டுபோய், அதை நமக்குக் கொடுக்கும்படி எங்களை அவ்விடத்திலிருந்து புறப்படப்பண்ண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நம்முடைய பிதாக்களுக்கு ஆணையிட்டுக்கொடுத்த தேசத்துக்கு எங்களை அழைத்துக்கொண்டுபோய், அதை நமக்குக் கொடுக்கும்படி எங்களை அவ்விடத்திலிருந்து புறப்படப்பண்ண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நாளில் இருக்கிறதுபோல, நம்மை அவர் உயிரோடே காப்பதற்கும், எந்நாளும் நன்றாயிருக்கிறதற்கும், நம்முடைய தேவனாகிய கர்த்தருக்குப் பயந்து இந்த எல்லாக் கட்டளைகளின்படியேயும் செய்யக் கர்த்தர் நமக்குக் கட்டளையி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நாளில் இருக்கிறதுபோல, நம்மை அவர் உயிரோடே காப்பதற்கும், எந்நாளும் நன்றாயிருக்கிறதற்கும், நம்முடைய தேவனாகிய கர்த்தருக்குப் பயந்து இந்த எல்லாக் கட்டளைகளின்படியேயும் செய்யக் கர்த்தர் நமக்குக் கட்டளையி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தேவனாகிய கர்த்தர் நமக்குக் கட்டளையிட்டபடியே நாம் அவர் சமுகத்தில் இந்த எல்லாக்கட்டளைகளின்படியும் செய்யச் சாவதானமாயிருந்தால், நமக்கு நீதியாயிருக்கும் என்று சொல்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தேவனாகிய கர்த்தர் நமக்குக் கட்டளையிட்டபடியே நாம் அவர் சமுகத்தில் இந்த எல்லாக்கட்டளைகளின்படியும் செய்யச் சாவதானமாயிருந்தால், நமக்கு நீதியாயிருக்கும் என்று சொல்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ನಿನ್ನ ದೇವರಾದ ಕರ್ತನಿಗೆ ಭಯಪಟ್ಟು ನಾನು ನಿನಗೆ ಆಜ್ಞಾಪಿಸುವ ಆತನ ಎಲ್ಲಾ ನಿಯಮಗಳನ್ನು ಮತ್ತು ಆಜ್ಞ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ೂ ನಿನ್ನ ಮಗನೂ ನಿನ್ನ ಮೊಮ್ಮ ಗನೂ ನಿನ್ನ ಜೀವಿತದ ದಿವಸಗಳಲ್ಲೆಲ್ಲಾ ಕೈಕೊ ಳ್ಳುವ ಹಾಗೆಯೂ ನಿನ್ನ ದಿವಸಗಳು ಬಹಳವಾ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ೂ ನಿಮಗೆ ಬೋಧಿಸಬೇಕೆಂದು ನಿಮ್ಮ ದೇವ ರಾದ ಕರ್ತನು ಆಜ್ಞಾಪಿಸಿದ ಆಜ್ಞೆ ವಿಧಿ ನ್ಯಾಯ 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ಿರುವದರಿಂದ ಓ ಇಸ್ರಾಯೇಲೇ, ನಿನ್ನ ಪಿತೃಗಳ ದೇವರಾದ ಕರ್ತನು ವಾಗ್ದಾನ ಮಾಡಿದ ಪ್ರಕಾರ ಹಾಲೂಜೇನೂ ಹರಿಯುವ ದೇ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 ನಿನಗೆ ಒಳ್ಳೇದಾಗುವ ಹಾಗೆಯೂ ನೀವು ಬಹಳವಾಗಿ ಹೆಚ್ಚುವ ಹಾಗೆಯೂ ಲಕ್ಷ್ಯವಿಟ್ಟು ಕೇಳಿ ಅನುಸ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ಇಸ್ರಾಯೇಲೇ, ಕೇಳು, ನಮ್ಮ ದೇವರಾದ ಕರ್ತನು ಒಬ್ಬನೇ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ದೇವರಾದ ಕರ್ತನನ್ನು ನಿನ್ನ ಪೂರ್ಣಹೃದಯದಿಂದಲೂ ಪೂರ್ಣ ಪ್ರಾಣದಿಂದಲೂ ಪೂರ್ಣಬಲದಿಂದಲೂ ಪ್ರೀತಿ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ಈಹೊತ್ತು ನಿನಗೆ ಆಜ್ಞಾಪಿಸುವ ಈ ಮಾತುಗಳು ನಿನ್ನ ಹೃದಯದಲ್ಲಿ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ು ಗಳನ್ನು ನಿನ್ನ ಮಕ್ಕಳಿಗೆ ಅಭ್ಯಾಸಮಾಡಿಸಿ ನಿನ್ನ ಮನೆಯಲ್ಲಿ ಕೂತಿರುವಾಗಲೂ ಮಾರ್ಗದಲ್ಲಿ ಹೋಗುವಾಗಲೂ ಮಲಗು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ುವಾಗಲೂ ಅವುಗಳ ವಿಷಯ ವಾಗಿ ಮಾತನ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ುಗಳನ್ನು ಗುರುತಾಗಿ ನಿನ್ನ ಕೈ ಮೇಲೆ ಕಟ್ಟಿಕೊಳ್ಳಬೇಕು; ಅವು ನಿನ್ನ ಕಣ್ಣುಗಳ ನಡುವೆ ಹಣೆ ಕಟ್ಟ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ುಗಳನ್ನು ನಿನ್ನ ಮನೆಯ ಕಂಬಗಳ ಮೇಲೆಯೂ ನಿನ್ನ ಬಾಗಲುಗಳ ಮೇಲೆಯೂ ಬರ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ನಿನ್ನ ದೇವರಾದ ಕರ್ತನು ನಿನ್ನ ಪಿತೃಗಳಾದ ಅಬ್ರಹಾಮ್‌ ಇಸಾಕ್‌ ಯಾಕೋಬರಿಗೆ ಪ್ರಮಾಣಮಾಡಿದ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ಸೇರಿಸಿ ನೀನು ಕಟ್ಟದ ದೊಡ್ಡದಾದ ಒಳ್ಳೇ ಪಟ್ಟ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ತುಂಬದಿದ್ದ ಎಲ್ಲಾ ಒಳ್ಳೆಯವುಗಳು ತುಂಬಿರುವ ಮನೆ ಗಳನ್ನೂ ಅಗೆಯದಿರುವ ಬಾವಿಗಳನ್ನೂ ನೆಡದ ದ್ರಾಕ್ಷ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ಟಗಳನ್ನೂ ಇಪ್ಪೇತೋಟಗಳನ್ನೂ ನಿನಗೆ ಕೊಡ ಲಾಗಿ ನೀನು ತಿಂದು ತೃಪ್ತಿಯಾ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ಐಗುಪ್ತದೇಶದ ದಾಸತ್ವದ ಮನೆಯೊಳಗಿಂದ ನಿನ್ನನ್ನು ಹೊರಗೆ ಬರ ಮಾಡಿದ ಕರ್ತನನ್ನು ಮರೆಯದ ಹಾಗೆ ನೋಡಿ 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ದೇವರಾದ ಕರ್ತನಿಗೆ ನೀನು ಭಯಪಡ ಬೇಕು; ಆತನನ್ನು ಸೇವಿಸಬೇಕು, ಆತನ ಹೆಸರಿನಲ್ಲಿ ಪ್ರಮಾಣ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 ಸುತ್ತಲಿರುವ ಜನಗಳ ದೇವರುಗಳಾದ ಬೇರೆ ದೇವರುಗಳನ್ನು ನೀವು ಹಿಂಬಾಲಿಸ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ಸ್ವತಂತ್ರಿಸಿಕೊಳ್ಳುವದಕ್ಕೆ ಹೋಗುವ ದೇಶದಲ್ಲಿ ಮಾಡತಕ್ಕವುಗ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(ನಿನ್ನ ದೇವರಾದ ಕರ್ತನು ನಿನ್ನ ಮಧ್ಯದಲ್ಲಿ ರೋಷವುಳ್ಳ ದೇವರೇ; ನಿನ್ನ ದೇವ ರಾದ ಕರ್ತನ ಕೋಪವು ನಿನ್ನ ಮೇಲೆ ಉರಿಯ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ನಿನ್ನನ್ನು ಭೂಮಿಯ ಮೇಲಿಂದ ನಾಶ ಮಾಡುವನ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ವು ಮಸ್ಸದಲ್ಲಿ ಶೋಧಿಸಿದ ಹಾಗೆ ನಿಮ್ಮ ದೇವರಾದ ಕರ್ತನನ್ನು ಶೋಧಿಸ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್ಮ ದೇವರಾದ ಕರ್ತನ ಆಜ್ಞೆಗಳನ್ನೂ ಆತನು ನಿನಗೆ ಆಜ್ಞಾಪಿಸಿದ ಆತನ ಸಾಕ್ಷಿಗಳನ್ನೂ ಆತನ ನಿಯಮ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ಚರಿಕೆಯಿಂದ ಕೈ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ಗೆ ಒಳ್ಳೇದಾಗುವ ಹಾಗೆಯೂ ಕರ್ತನು ನಿನ್ನ ಪಿತೃಗಳಿಗೆ ಪ್ರಮಾಣಮಾಡಿದ ಆ ಒಳ್ಳೇ ದೇಶವನ್ನು ನೀನು ಪ್ರವೇಶ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ತಂತ್ರ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ಹೇಳಿದ ಪ್ರಕಾರ ನಿನ್ನ ಎಲ್ಲಾ ಶತ್ರುಗಳನ್ನು ನಿನ್ನ ಮುಂದೆ ತಳ್ಳಿಹಾಕುವ ಹಾಗೆಯೂ ಕರ್ತನ ದೃಷ್ಟಿಯಲ್ಲಿ ಸ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ದದ್ದನ್ನೂ ಒಳ್ಳೇದನ್ನೂ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ುಂದಿನ ಕಾಲದಲ್ಲಿ ನಿನ್ನ ಮಗನು--ನಮ್ಮ ದೇವರಾದ ಕರ್ತನು ಆಜ್ಞಾಪಿಸಿದ ಸಾಕ್ಷಿ ನಿಯಮ ನ್ಯಾಯಗಳು ಏನೆಂದ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ರೆ ನಿನ್ನ ಮಗ 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ವು ಐಗುಪ್ತದಲ್ಲಿ ಫರೋಹನಿಗೆ ದಾಸ ರಾಗಿದ್ದೆವು; ಕರ್ತನು ಬಲವಾದ ಕೈಯಿಂದ ನಮ್ಮನ್ನು ಐಗುಪ್ತದೊಳಗಿಂ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ನಮ್ಮ ಕಣ್ಣುಗಳ ಮುಂದೆ ಐಗುಪ್ತದಲ್ಲಿ ಫರೋಹನ ಮೇಲೆಯೂ ಅವನ ಎಲ್ಲಾ ಮನೆಯವರ ಮೇಲೆಯೂ ಬಹು ಕಠಿಣವಾದ ಬಾಧೆ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್ಭುತ ಗಳನ್ನೂ ಸೂಚನೆಗಳನ್ನೂ 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ು ನಮ್ಮ ಪಿತೃಗಳಿಗೆ ಪ್ರಮಾಣಮಾಡಿದ ದೇಶವನ್ನು ನಮಗೆ ಕೊಟ್ಟು ನಾವು ಅದರಲ್ಲಿ ಪ್ರವೇಶಮಾಡುವ ಹಾಗೆ ಅ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ಹೊರಗೆ ಬ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ಮಗೆ ಎಂದೆಂದಿಗೂ ಒಳ್ಳೇದಾಗುವ ಹಾಗೆಯೂ ಈ ದಿನದಂತೆ ನಾವು ಬದುಕುವ ಹಾಗೆಯೂ ನಾವು ಈ ನಿಯಮಗಳನ್ನೆಲ್ಲಾ ಕೈಕೊಂಡ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ಿಗೆ ಭಯಪಡಬೇಕೆಂದು ಕರ್ತನು ನಮಗೆ ಆಜ್ಞಾ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ತನು ನಮಗೆ ಆಜ್ಞಾಪಿಸಿದಂತೆ ನಮ್ಮ ದೇವರಾದ ಕರ್ತನ ಮುಂದೆ ಈ ಎಲ್ಲಾ ಆಜ್ಞೆಯನ್ನು ಕೈಕೊಂಡು ನಡೆದರೆ ಅದ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2026-10-20T02:50:50Z</dcterms:created>
  <dcterms:modified xsi:type="dcterms:W3CDTF">2026-10-20T02:50:50Z</dcterms:modified>
  <dc:title>ಧರ್ಮೋಪದೇಶಕಾಂಡ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