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ந்நிதியிலிருந்து என் நியாயம் வெளிப்படுவதாக; உம்முடைய கண்கள் நியாயமானவைகளை நோக்க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 என்னைக் காத்துக் கொள்ள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 என்னைக் காத்துக் கொள்ள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ாலடிகள் வழுவாதபடிக்கு, என் நடைகளை உமது வழிகளில் ஸ்திரப்படுத்த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நான் உம்மை நோக்கிக் கெஞ்சுகிறேன், எனக்குச் செவிகொடுக்கிறீர்; என்னிடத்தில் உம்முடைய செவியைச் சாய்த்து, என் வார்த்தையைக் கேட்ட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 இரட்சிக்கிறவரே! உம்முடைய அதிசயமான கிருபையை விளங்கப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மணியைப்போல என்னைக் கா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 உம்முடைய செட்டைகளின் நிழலிலே என்னைக் காப்பாற்ற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 உம்முடைய செட்டைகளின் நிழலிலே என்னைக் காப்பாற்ற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நிணந்துன்னியிருக்கிறார்கள், தங்கள் வாயினால் வீம்பு பேச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செல்லும் பாதைகளில் இப்பொழுது எங்களை வளைந்துகொண்டார்கள்; எங்களைத் தரையிலே தள்ளும்படி அவர்கள் கண்கள் எங்களை நோக்கிக்கொண்ட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செல்லும் பாதைகளில் இப்பொழுது எங்களை வளைந்துகொண்டார்கள்; எங்களைத் தரையிலே தள்ளும்படி அவர்கள் கண்கள் எங்களை நோக்கிக்கொண்ட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 ஒப்பாய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్యాయమును ఆలకించుము, నా మొఱ్ఱ నంగీకరించుమునా ప్రార్థనకు చెవియొగ్గుము, అది కపట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వులనుండి వచ్చునది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సన్నిధినుండి నాకు తీర్పు వచ్చునుగాక నీ కనుదృష్టి న్యాయముగా చ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త్రివేళ నీవు నన్ను దర్శించి నా హృదయమును పరిశీలించితివినన్ను పరిశోధించితివి, నీకు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ాలోచనయుకానరాలేదునోటిమాటచేత నేను అతిక్రమింప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ుష్యుల కార్యముల విషయమైతే బలాత్కారుల మార్గముల తప్పించుకొనుటకైనీ నోటిమాటనుబట్టి నన్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ాడుకొన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మార్గములయందు నా నడకలను స్థిరపరచుకొని యున్నాను.నాకు కాలు జార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నీకు మొఱ్ఱపెట్టుకొనియున్నాను దేవా, నీవు నాకుత్తరమిచ్చెదవునాకు చెవియొగ్గి నా మాట ఆలక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శరణుజొచ్చినవారిని వారిమీదికి లేచువారి చేతి లోనుండి నీ కుడిచేత రక్షించు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కృపాతిశయములను చ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ఒకడు తన కనుపాపను కాపాడుకొనునట్లు నన్నుకాపాడుమునన్ను లయపరచగోరు దుష్టులను పోగొట్టి కాపాడుము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కొను నా ప్రాణశత్రువులచేత చిక్కకుండనునీ రెక్కల నీడక్రింద నన్ను దా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తమ హృదయమును కఠినపరచుకొనియున్నారువారి నోరు గర్వముగా మాటల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ా అడుగుజాడలను గురుతుపట్టి వారిప్పుడు మమ్ము చుట్టుకొని యున్నారుమమ్మును నేలను కూల్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రిచ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ు చీల్చుటకు ఆతురపడు సింహమువలెను చాటైన స్థలములలో పొంచు కొదమసింహము వలెను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లెమ్ము, వానిని ఎదుర్కొని వానిని పడ గొట్టుముదుష్టునిచేతిలోనుండి నీ ఖడ్గముచేత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లోకులచేతిలోనుండి ఈ జీవితకాలములోనే తమ పాలు పొందిన యీ లోకుల చేతిలోనుండినీ హస్తబలముచేత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పుము.నీవు నీ దానములతో వారి కడుపు నింపుచున్నావువారు కుమారులు కలిగి తృప్తినొందుదురు తమ ఆస్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పిల్లలకు విడచి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ైతే నీతిగలవాడనై నీ ముఖదర్శనము చేసెదను నేను మేల్కొనునప్పుడు నీ స్వరూపదర్శనముతోనా ఆశ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2026-10-20T07:33:37Z</dcterms:created>
  <dcterms:modified xsi:type="dcterms:W3CDTF">2026-10-20T07:33:37Z</dcterms:modified>
  <dc:title>కీర్తనలు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