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யூதா தன் சகோதரரை விட்டு, அதுல்லாம் ஊரானாகிய ஈரா என்னும் ஒரு மனிதனிடத்தில் போய்ச்சேர்ந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யூதா தன் சகோதரரை விட்டு, அதுல்லாம் ஊரானாகிய ஈரா என்னும் ஒரு மனிதனிடத்தில் போய்ச்சேர்ந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ங்கே யூதா, சூவா என்னும் பேருள்ள ஒரு கானானியனுடைய குமாரத்தியைக் கண்டு, அவளை விவாகம்பண்ணி, அவளோடே சேர்ந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ள் கர்ப்பவதியாகி ஒரு குமாரனைப் பெற்றாள்; அவனுக்கு ஏர் என்று பேரிட்ட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ள் மறுபடியும் கர்ப்பவதியாகி ஒரு குமாரனைப் பெற்று, அவனுக்கு ஓனான் என்று பேரிட்டா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ள் மறுபடியும் கர்ப்பவதியாகி ஒரு குமாரனைப் பெற்று, அவனுக்குச் சேலா என்று பேரிட்டாள்; அவள் இவனைப் பெறுகிறபோது, அவன் கெசீபிலே இருந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ள் மறுபடியும் கர்ப்பவதியாகி ஒரு குமாரனைப் பெற்று, அவனுக்குச் சேலா என்று பேரிட்டாள்; அவள் இவனைப் பெறுகிறபோது, அவன் கெசீபிலே இருந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ூதா தன் மூத்தமகனாகிய ஏர் என்பவனுக்குத் தாமார் என்னும் பேருள்ள ஒரு பெண்ணைக் கொண்ட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ூதாவின் மூத்தமகனாகிய ஏர் என்பவன் கர்த்தரின் பார்வைக்குப் பொல்லாதவனாயிருந்ததினால், கர்த்தர் அவனை அழித்துப் போட்ட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யூதா ஓனானை நோக்கி: நீ உன் தமையன் மனைவியைச் சேர்ந்து, அவனை மைத்துனச் சுதந்தரமாய்ப் படைத்து, உன் தமையனுக்குச் சந்ததியை உண்டாக்கு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யூதா ஓனானை நோக்கி: நீ உன் தமையன் மனைவியைச் சேர்ந்து, அவனை மைத்துனச் சுதந்தரமாய்ப் படைத்து, உன் தமையனுக்குச் சந்ததியை உண்டாக்கு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ச் சந்ததி தன் சந்ததியாயிராதென்று ஓனான் அறிந்தபடியினாலே, அவன் தன் தமையனுடைய மனைவியைச் சேரும்போது, தன் தமையனுக்குச் சந்ததியுண்டாகாதபடிக்குத் தன் வித்தைத் தரையிலே விழவிட்டுக் கெடுத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ச் சந்ததி தன் சந்ததியாயிராதென்று ஓனான் அறிந்தபடியினாலே, அவன் தன் தமையனுடைய மனைவியைச் சேரும்போது, தன் தமையனுக்குச் சந்ததியுண்டாகாதபடிக்குத் தன் வித்தைத் தரையிலே விழவிட்டுக் கெடுத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செய்தது கர்த்தரின் பார்வைக்குப் பொல்லாததாயிருந்ததினால், அவனையும் அவர் அழித்துப்போட்ட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யூதா, தன் குமாரனாகிய சேலாவும் அவன் சகோதரர் செத்ததுபோலச் சாவான் என்று அஞ்சி, தன் மருமகளான தாமாரை நோக்கி: என் குமாரனாகிய சேலா பெரியவனாகுமட்டும், நீ உன் தகப்பன் வீட்டிலே கைம்பெண்ணாய்த் தங்கியிரு என்று சொன்னான்; அந்தப்படியே தாமார் போய்த் தன் தகப்பன் வீட்டிலே தங்கியிருந்தா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யூதா, தன் குமாரனாகிய சேலாவும் அவன் சகோதரர் செத்ததுபோலச் சாவான் என்று அஞ்சி, தன் மருமகளான தாமாரை நோக்கி: என் குமாரனாகிய சேலா பெரியவனாகுமட்டும், நீ உன் தகப்பன் வீட்டிலே கைம்பெண்ணாய்த் தங்கியிரு என்று சொன்னான்; அந்தப்படியே தாமார் போய்த் தன் தகப்பன் வீட்டிலே தங்கியிருந்தா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யூதா, தன் குமாரனாகிய சேலாவும் அவன் சகோதரர் செத்ததுபோலச் சாவான் என்று அஞ்சி, தன் மருமகளான தாமாரை நோக்கி: என் குமாரனாகிய சேலா பெரியவனாகுமட்டும், நீ உன் தகப்பன் வீட்டிலே கைம்பெண்ணாய்த் தங்கியிரு என்று சொன்னான்; அந்தப்படியே தாமார் போய்த் தன் தகப்பன் வீட்டிலே தங்கியிருந்தா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ேகநாள் சென்றபின், சூவாவின் குமாரத்தியாகிய யூதாவின் மனைவி மரித்தாள். யூதாவினுடைய துக்கம் ஆறினபின், அவன் அதுல்லாம் ஊரானாகிய தன் சிநேகிதன் ஈராவுடனே திம்னாவிலே தன் ஆடுகளை மயிர்க்கத்தரிக்கிறவர்களிடத்திற்குப் போ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ேகநாள் சென்றபின், சூவாவின் குமாரத்தியாகிய யூதாவின் மனைவி மரித்தாள். யூதாவினுடைய துக்கம் ஆறினபின், அவன் அதுல்லாம் ஊரானாகிய தன் சிநேகிதன் ஈராவுடனே திம்னாவிலே தன் ஆடுகளை மயிர்க்கத்தரிக்கிறவர்களிடத்திற்குப் போ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: உன் மாமனார் தம்முடைய ஆடுகளை மயிர்க்கத்தரிக்கத் திம்னாவுக்குப் போகிறார் என்று தாமாருக்கு அறிவிக்கப்பட்ட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: உன் மாமனார் தம்முடைய ஆடுகளை மயிர்க்கத்தரிக்கத் திம்னாவுக்குப் போகிறார் என்று தாமாருக்கு அறிவிக்கப்பட்ட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ேலா பெரியவனாகியும் தான் அவனுக்கு மனைவியாகக் கொடுக்கப்படவில்லை என்று அவள் கண்டபடியால், தன் கைம்பெண்மைக்குரிய வஸ்திரங்களைக் களைந்துபோட்டு, முக்காடிட்டுத் தன்னை மூடிக்கொண்டு, திம்னாவுக்குப் போகிற வழியிலிருக்கிற நீரூற்றுகளுக்கு முன்பாக உட்கார்ந்தா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ேலா பெரியவனாகியும் தான் அவனுக்கு மனைவியாகக் கொடுக்கப்படவில்லை என்று அவள் கண்டபடியால், தன் கைம்பெண்மைக்குரிய வஸ்திரங்களைக் களைந்துபோட்டு, முக்காடிட்டுத் தன்னை மூடிக்கொண்டு, திம்னாவுக்குப் போகிற வழியிலிருக்கிற நீரூற்றுகளுக்கு முன்பாக உட்கார்ந்தா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ேலா பெரியவனாகியும் தான் அவனுக்கு மனைவியாகக் கொடுக்கப்படவில்லை என்று அவள் கண்டபடியால், தன் கைம்பெண்மைக்குரிய வஸ்திரங்களைக் களைந்துபோட்டு, முக்காடிட்டுத் தன்னை மூடிக்கொண்டு, திம்னாவுக்குப் போகிற வழியிலிருக்கிற நீரூற்றுகளுக்கு முன்பாக உட்கார்ந்தா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ூதா அவளைக் கண்டு, அவள் தன் முகத்தை மூடியிருந்தபடியால், அவள் ஒரு வேசி என்று நினைத்த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வழியாய் அவளிடத்தில் போய், அவள் தன் மருமகள் என்று அறியாமல்: நான் உன்னிடத்தில் சேரும்படி வருவாயா என்றான்; அதற்கு அவள்: நீர் என்னிடத்தில் சேரும்படி, எனக்கு என்ன தருவீர் என்றா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வழியாய் அவளிடத்தில் போய், அவள் தன் மருமகள் என்று அறியாமல்: நான் உன்னிடத்தில் சேரும்படி வருவாயா என்றான்; அதற்கு அவள்: நீர் என்னிடத்தில் சேரும்படி, எனக்கு என்ன தருவீர் என்றா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ற்கு அவன்: நான் மந்தையிலிருந்து ஒரு வெள்ளாட்டுக் குட்டியை அனுப்புகிறேன் என்றான். அதற்கு அவள்: நீர் அதை அனுப்புமளவும் ஒரு அடைமானம் கொடுப்பீரா என்றா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ற்கு அவன்: நான் மந்தையிலிருந்து ஒரு வெள்ளாட்டுக் குட்டியை அனுப்புகிறேன் என்றான். அதற்கு அவள்: நீர் அதை அனுப்புமளவும் ஒரு அடைமானம் கொடுப்பீரா என்றா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வன்: நான் உனக்கு அடைமானமாக என்ன கொடுக்கவேண்டும் என்று கேட்டான். அதற்கு அவள்: உம்முடைய முத்திரை மோதிரமும் உம்முடைய ஆரமும் உம்முடைய கைக்கோலும் கொடுக்கவேண்டும் என்றாள். அவன் அவைகளை அவளுக்குக் கொடுத்து, அவளிடத்தில் சேர்ந்தான்; அவள் அவனாலே கர்ப்பவதியாகி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வன்: நான் உனக்கு அடைமானமாக என்ன கொடுக்கவேண்டும் என்று கேட்டான். அதற்கு அவள்: உம்முடைய முத்திரை மோதிரமும் உம்முடைய ஆரமும் உம்முடைய கைக்கோலும் கொடுக்கவேண்டும் என்றாள். அவன் அவைகளை அவளுக்குக் கொடுத்து, அவளிடத்தில் சேர்ந்தான்; அவள் அவனாலே கர்ப்பவதியாகி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ழுந்துபோய், தன் முக்காட்டைக் களைந்து, தன் கைம்பெண்மைக்குரிய வஸ்திரங்களை உடுத்திக்கொண்டா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ூதா அந்த ஸ்திரீயினிடத்தில் இருந்த அடைமானத்தை வாங்கிக்கொண்டு வரும்படி அதுல்லாம் ஊரானாகிய தன் சிநேகிதன் கையிலே ஒரு வெள்ளாட்டுக்குட்டியைக் கொடுத்தனுப்பினான்; அவன் அவளைக் காணாமல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ூதா அந்த ஸ்திரீயினிடத்தில் இருந்த அடைமானத்தை வாங்கிக்கொண்டு வரும்படி அதுல்லாம் ஊரானாகிய தன் சிநேகிதன் கையிலே ஒரு வெள்ளாட்டுக்குட்டியைக் கொடுத்தனுப்பினான்; அவன் அவளைக் காணாமல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்விடத்து மனிதரை நோக்கி: வழியண்டை நீரூற்றுகள் அருகே இருந்த தாசி எங்கே என்று கேட்டான்; அதற்கு அவர்கள்: இங்கே தாசி இல்லை என்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்விடத்து மனிதரை நோக்கி: வழியண்டை நீரூற்றுகள் அருகே இருந்த தாசி எங்கே என்று கேட்டான்; அதற்கு அவர்கள்: இங்கே தாசி இல்லை என்ற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யூதாவினிடத்தில் திரும்பி வந்து: அவளைக் காணோம், அங்கே தாசி இல்லையென்று அவ்விடத்து மனிதரும் சொல்லுகிறார்கள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யூதாவினிடத்தில் திரும்பி வந்து: அவளைக் காணோம், அங்கே தாசி இல்லையென்று அவ்விடத்து மனிதரும் சொல்லுகிறார்கள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யூதா: இதோ, இந்த ஆட்டுக்குட்டியை அனுப்பினேன், நீ அவளைக் காணவில்லை; நமக்கு அவகீர்த்தி வராதபடிக்கு, அவள் அதைக் கொண்டுபோனால் போகட்டும்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யூதா: இதோ, இந்த ஆட்டுக்குட்டியை அனுப்பினேன், நீ அவளைக் காணவில்லை; நமக்கு அவகீர்த்தி வராதபடிக்கு, அவள் அதைக் கொண்டுபோனால் போகட்டும்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ஏறக்குறைய மூன்றுமாதம் சென்றபின்பு உன் மருமகளாகிய தாமார் வேசித்தனம்பண்ணினாள், அந்த வேசித்தனத்தினால் கர்ப்பவதியுமானாள் என்று யூதாவுக்கு அறிவிக்கப்பட்டது. அப்பொழுது யூதா: அவளை வெளியே கொண்டுவாருங்கள், அவள் சுட்டெரிக்கப்படவேண்டும்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ஏறக்குறைய மூன்றுமாதம் சென்றபின்பு உன் மருமகளாகிய தாமார் வேசித்தனம்பண்ணினாள், அந்த வேசித்தனத்தினால் கர்ப்பவதியுமானாள் என்று யூதாவுக்கு அறிவிக்கப்பட்டது. அப்பொழுது யூதா: அவளை வெளியே கொண்டுவாருங்கள், அவள் சுட்டெரிக்கப்படவேண்டும்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ள் வெளியே கொண்டுவரப்பட்டபோது, அவள் தன் மாமனிடத்துக்கு அந்த அடைமானத்தை அனுப்பி: இந்தப் பொருட்களை உடையவன் எவனோ அவனாலே நான் கர்ப்பவதியானேன்; இந்த முத்திரை மோதிரமும் இந்த ஆரமும் இந்தக் கோலும் யாருடையவைகள் பாரும் என்று சொல்லி அனுப்பினா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ள் வெளியே கொண்டுவரப்பட்டபோது, அவள் தன் மாமனிடத்துக்கு அந்த அடைமானத்தை அனுப்பி: இந்தப் பொருட்களை உடையவன் எவனோ அவனாலே நான் கர்ப்பவதியானேன்; இந்த முத்திரை மோதிரமும் இந்த ஆரமும் இந்தக் கோலும் யாருடையவைகள் பாரும் என்று சொல்லி அனுப்பினா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ள் வெளியே கொண்டுவரப்பட்டபோது, அவள் தன் மாமனிடத்துக்கு அந்த அடைமானத்தை அனுப்பி: இந்தப் பொருட்களை உடையவன் எவனோ அவனாலே நான் கர்ப்பவதியானேன்; இந்த முத்திரை மோதிரமும் இந்த ஆரமும் இந்தக் கோலும் யாருடையவைகள் பாரும் என்று சொல்லி அனுப்பினா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ூதா அவைகளைப் பார்த்தறிந்து என்னிலும் அவள் நீதியுள்ளவள்; அவளை என் குமாரனாகிய சேலாவுக்குக் கொடாமற்போனேனே என்றான். அப்புறம் அவன் அவளைச் சேரவில்லை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ூதா அவைகளைப் பார்த்தறிந்து என்னிலும் அவள் நீதியுள்ளவள்; அவளை என் குமாரனாகிய சேலாவுக்குக் கொடாமற்போனேனே என்றான். அப்புறம் அவன் அவளைச் சேரவில்லை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ளுக்குப் பிரசவகாலம் வந்தபோது, அவள் கர்ப்பத்தில் இரட்டைப் பிள்ளைகள் இருந்தன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ள் பெறுகிறபோது, ஒரு பிள்ளை கையை நீட்டினது; அப்பொழுது மருத்துவச்சி அதின் கையைப் பிடித்து, அதில் சிவப்பு நூலைக் கட்டி, இது முதலாவது வெளிப்பட்டது என்றா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ள் பெறுகிறபோது, ஒரு பிள்ளை கையை நீட்டினது; அப்பொழுது மருத்துவச்சி அதின் கையைப் பிடித்து, அதில் சிவப்பு நூலைக் கட்டி, இது முதலாவது வெளிப்பட்டது என்றா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ு தன் கையைத் திரும்ப உள்ளே வாங்கிக்கொண்டபோது, அதின் சகோதரன் வெளிப்பட்டான். அப்பொழுது அவள்: நீ மீறிவந்ததென்ன, இந்த மீறுதல் உன்மேல் நிற்கும் என்றாள்; அதினாலே அவனுக்குப் பாரேஸ் என்று பேரிடப்பட்ட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ு தன் கையைத் திரும்ப உள்ளே வாங்கிக்கொண்டபோது, அதின் சகோதரன் வெளிப்பட்டான். அப்பொழுது அவள்: நீ மீறிவந்ததென்ன, இந்த மீறுதல் உன்மேல் நிற்கும் என்றாள்; அதினாலே அவனுக்குப் பாரேஸ் என்று பேரிடப்பட்ட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ிற்பாடு கையில் சிவப்புநூல் கட்டியிருந்த அவனுடைய தம்பி வெளிப்பட்டான்; அவனுக்கு சேரா என்று பேரிடப்பட்ட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0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उन्हीं दिनों में ऐसा हुआ, कि यहूदा अपने भाईयों के पास से चला गया, और हीरा नाम एक अदुल्लामवास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ुरूष के पास डेरा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वहां यहूदा ने शूआ नाम एक कनानी पुरूष की बेटी को देखा; और उसको ब्याह कर उसके पास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वह गर्भवती हुई, और उसके एक पुत्र उत्पन्न हुआ; और यहूदा ने उसका नाम एर रख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और वह फिर गर्भवती हुई, और उसके एक पुत्र उत्पन्न हुआ; और उसका नाम ओनान रखा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फिर उसके एक पुत्र और उत्पन्न हुआ, और उसका नाम शेला रखा गया: और जिस समय इसका जन्म हुआ उस समय यहूद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जीब में रहत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और यहूदा ने तामार नाम एक स्त्री से अपने जेठे एर का विवाह कर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परन्तु यहूदा का वह जेठा एर यहोवा के लेखे में दुष्ट था, इसलिये यहोवा ने उसको मार डाल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तब यहूदा ने ओनान से कहा, अपनी भौजाई के पास जा, और उसके साथ देवर का धर्म पूरा करके अपने भाई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िये सन्तान उत्पन्न कर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ओनान तो जानता था कि सन्तान तो मेरी न ठहरेगी: सो ऐसा हुआ, कि जब वह अपनी भौजाई के पास गया, तब उस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ूमि पर वीर्य गिराकर नाश किया, जिस से ऐसा न हो कि उसके भाई के नाम से वंश चल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यह काम जो उसने किया उसे यहोवा अप्रसन्न हुआ: और उसने उसको भी मार डाल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तब यहूदा ने इस डर के मारे, कि कहीं ऐसा न हो कि अपने भाइयों की नाईं शेला भी मरे, अपनी बहू तामा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कहा, जब तक मेरा पुत्र शेला सियाना न हो तब तक अपने पिता के घर में विधवा की बैठी रह, सो तामार अप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िता के घर में जा कर रहने ल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बहुत समय के बीतने पर यहूदा की पत्नी जो शूआ की बेटी थी सो मर गई; फिर यहूदा शोक से छूटकर अप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ित्र हीरा अदुल्लामवासी समेत अपनी भेड़-बकरियों का ऊन कतराने के लिये तिम्नाथ को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और तामार को यह समाचार मिला, कि तेरा ससुर अपनी भेड़-बकरियों का ऊन कतराने के लिये तिम्नाथ को ज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ह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तब उसने यह सोच कर, कि शेला सियाना तो हो गया पर मैं उसकी स्त्री नहीं होने पाई; अपना विधवापन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हिरावा उतारा, और घूंघट डाल कर अपने को ढांप लिया, और एनैम नगर के फाटक के पास, जो तिम्नाथ के मार्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है, जा बैठी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जब यहूदा ने उसको देखा, उसने उसको वेश्या समझा; क्योंकि वह अपना मुंह ढ़ापे हुए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और वह मार्ग से उसकी ओर फिरा और उससे कहने लगा, मुझे अपने पास आने दे, (क्योंकि उसे यह मालूम न थ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 वह उसकी बहू है)। और वह कहने लगी, कि यदि मैं तुझे अपने पास आने दूं, तो तू मुझे क्या देग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उसने कहा, मैं अपनी बकरियों में से बकरी का एक बच्चा तेरे पास भेज दूंगा। तब उसने कहा, भला उस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ेजने तक क्या तू हमारे पास कुछ रेहन रख जाएग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उस ने पूछा, मैं तेरे पास क्या रेहन रख जाऊं? उस ने कहा, अपनी मुहर, और बाजूबन्द, और अपने हाथ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छड़ी। तब उसने उसको वे वसतुएं दे दीं, और उसके पास गया, और वह उससे गर्भवती हु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तब वह उठ कर चली गई, और अपना घूंघट उतार के अपना विधवापन का पहिरावा फिर पहिन ल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तब यहूदा ने बकरी का बच्चा अपने मित्र उस अदुल्लामवासी के हाथ भेज दिया, कि वह रेहन रखी हुई वस्तुए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 स्त्री के हाथ से छुड़ा ले आए; पर वह स्त्री उसको न मिल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तब उसने वहां के लोगों से पूछा, कि वह देवदासी जो एनैम में मार्ग की एक और बैठी थी, कहां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्होंने कहा, यहां तो कोई देवदासी न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सो उसने यहूदा के पास लौट के कहा, मुझे वह नहीं मिली; और उस स्थान के लोगों ने कहा, कि यहां तो को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वदासी न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तब यहूदा ने कहा, अच्छा, वह बन्धक उस के पास रहने दे, नहीं तो हम लोग तुच्छ गिने जाएंगे: देख, म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े बकरी का यह बच्चा भेज दिया, पर वह तुझे नहीं मिल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और तीन महीने के पीछे यहूदा को यह समाचार मिला, कि तेरी बहू तामार ने व्यभिचार किया है; वरन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्यभिचार से गर्भवती भी हो गई है। तब यहूदा ने कहा, उसको बाहर ले आओ, कि वह जलाई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जब उसे बाहर निकाल रहे थे, तब उसने, अपने ससुर के पास यह कहला भेजा, कि जिस पुरूष की ये वस्तुए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ं, उसी से मैं गर्भवती हूं; फिर उसने यह भी कहलाया, कि पहिचान तो सही, कि यह मुहर, और बाजूबन्द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छड़ी किस क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यहूदा ने उन्हें पहिचान कर कहा, वह तो मुझ से कम दोषी है; क्योंकि मैं ने उसे अपने पुत्र शेला को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्याह दिया। और उसने उससे फिर कभी प्रसंग न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जब उसके जनने का समय आया, तब यह जान पड़ा कि उसके गर्भ में जुड़वे बच्च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और जब वह जनने लगी तब एक बालक ने अपना हाथ बढ़ाया: और धाय ने लाल सूत ले कर उसके हाथ में यह कहत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ुथे बान्ध दिया, कि पहिले यही उत्पन्न 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जब उसने हाथ समेट लिया, तब उसका भाई उत्पन्न हो गया: तब उस धाय ने कहा, तू क्यों बरबस निकल आय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सलिये उसका नाम पेरेस रखा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पीछे उसका भाई जिसके हाथ में लाल सूत बन्धा था उत्पन्न हुआ, और उसका नाम जेरह रखा ग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2026-10-21T06:06:40Z</dcterms:created>
  <dcterms:modified xsi:type="dcterms:W3CDTF">2026-10-21T06:06:40Z</dcterms:modified>
  <dc:title>उत्पत्ति : 38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