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ாகவும் லவோதிக்கேயாவிலிருக்கிறவர்களுக்காகவும், சரீரத்தில் என் முகத்தைக் காணாதிருக்கிற மற்றெல்லாருக்காகவும் மிகுந்த போராட்டம் எனக்கு உண்டென்று நீங்கள் அறிய விரும்ப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ாகவும் லவோதிக்கேயாவிலிருக்கிறவர்களுக்காகவும், சரீரத்தில் என் முகத்தைக் காணாதிருக்கிற மற்றெல்லாருக்காகவும் மிகுந்த போராட்டம் எனக்கு உண்டென்று நீங்கள் அறிய விரும்ப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ள் ஞானம் அறிவு என்பவைகளாகிய பொக்கிஷங்களெல்லாம் அடங்க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நயவசனிப்பினாலே உங்களை வஞ்சியாதபடிக்கு இதைச்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ங்கள் கர்த்தராகிய கிறிஸ்து இயேசுவை ஏற்றுக்கொண்டபடியே, அவருக்குள் வேர்கொண்டவர்களாகவும், அவர்மேல் கட்டப்பட்டவர்களாகவும், அவருக்குள் நடந்து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வத்துவத்தின் பரிபூரணமெல்லாம் சரீரப்பிரகாரமாக, அவருக்குள் வாச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சகல துரைத்தனங்களுக்கும் அதிகாரத்துக்கும் தலைவராயிருக்கிற அவருக்குள் நீங்கள் பரிபூரணமுள்ளவர்களாய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சகல துரைத்தனங்களுக்கும் அதிகாரத்துக்கும் தலைவராயிருக்கிற அவருக்குள் நீங்கள் பரிபூரணமுள்ளவர்களாயிருக்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வருங்காரியங்களுக்கு நிழலாயிருக்கிறது; அவைகளின் பொருள் கிறிஸ்துவைப்பற்றின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ம் அநுபவிக்கிறதினால் அழிந்துபோகு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ಮಗೋಸ್ಕರವೂ ಲವೊದಿಕೀಯದವರಿ ಗೋಸ್ಕರವೂ ನನ್ನನ್ನು ಕಣ್ಣಾರೆ ಕಾಣದಿರು ವವರೆಲ್ಲರಿಗೋಸ್ಕರವೂ ನನಗೆ ಬಹಳ ಹೋರಾ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ೆಂಬದು ನಿಮಗೆ ತಿಳಿದಿರಬೇಕೆಂದು ನಾನು 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ೇಗಂದರೆ, ಅವರ ಹೃದಯಗಳು ಪ್ರೀತಿಯಲ್ಲಿ ಹೊಂದಿಕೊಂಡು ಆದರಣೆ ಹೊಂದಿ ಸಂಪೂರ್ಣ ನಿಶ್ಚಯವೆಂಬ ಭಾಗ್ಯವನ್ನು ಪ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ದ ದೇವರ ಮತ್ತು ಕ್ರಿಸ್ತನ ಮರ್ಮವನ್ನು ತಿಳಿಯುವದ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ಲ್ಲಿ (ಕ್ರಿಸ್ತನಲ್ಲಿ) ಜ್ಞಾನ ತಿಳುವಳಿಕೆಯ ಎಲ್ಲಾ ನಿಕ್ಷೇಪಗಳು ಅಡಕ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ರಾದರೂ ರಂಜನೆಯಾದ ಮಾತುಗಳಿಂದ ನಿಮ್ಮನ್ನು ಮೋಸಗೊಳಿಸಿಯಾರೆಂದು ನಾನು ಇದನ್ನು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ಶರೀರದಿಂದ ನಿಮ್ಮ ಬಳಿಯಲ್ಲಿ ಇಲ್ಲದಿದ್ದರೂ ಆತ್ಮದಿಂದ ನಿಮ್ಮೊಂದಿಗಿದ್ದು ನೀವು ಕ್ರಮ ವಾಗಿ ನಡೆಯುವ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 ನಂಬಿಕೆಯಲ್ಲಿ ದೃಢವಾಗಿ ನಿಂತಿರುವದನ್ನೂ ನೋಡಿ ಸಂತೋಷ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ನೀವು ಕರ್ತನಾದ ಕ್ರಿಸ್ತ ಯೇಸುವನ್ನು ಅಂಗೀಕರಿಸಿದಂತೆಯೇ ಆತನಲ್ಲಿದ್ದವರಾಗಿ ನಡೆದು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ಲ್ಲಿ ಬೇರೂರಿಕೊಂಡು ದೃಢವಾಗಿ ನಿಮಗೆ ಕಲಿಸಿದ ಪ್ರಕಾರವೇ ನಂಬಿಕೆಯಲ್ಲಿ ನೆಲೆಗೊಂಡು ಕೃತಜ್ಞತೆಯಿಂದೊಡಗೂ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ಅಭಿವೃದ್ದಿ ಹೊಂ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್ರಿಸ್ತನನ್ನು ಅನುಸರಿಸದೆ ಮನುಷ್ಯರ ಸಂಪ್ರದಾಯಗಳನ್ನೂ ಪ್ರಾಪಂಚಿಕ ಬಾಲಬೋಧೆಯನ್ನೂ ಅನುಸರಿಸುವವರು ನಿಮ್ಮಲ್ಲ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ಸವಾದ ನಿರರ್ಥಕ ತತ್ವಜ್ಞಾನ ಬೋಧನೆ ಯಿಂದ ನಿಮ್ಮನ್ನು ಕೆಡಿಸಿಬಿಟ್ಟಾರು, ಎಚ್ಚರಿಕೆಯ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್ರಿಸ್ತನಲ್ಲಿಯೇ ದೈವತ್ವ ಸರ್ವಸಂಪೂರ್ಣತೆಯು ಶಾರೀ ರಕವಾಗಿ ವಾಸ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ಆತನಲ್ಲಿದ್ದು ಕೊಂಡೇ ಪರಿಪೂರ್ಣತೆಯನ್ನು ಹೊಂದಿದವರಾಗಿ ದ್ದೀರಿ. ಆತನು ಎಲ್ಲಾ ದೊರೆತನಕ್ಕೂ ಅಧಿಕಾರ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ರಸ್ಸ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ಆತನಲ್ಲಿ ಸುನ್ನತಿಯನ್ನೂ ಹೊಂದಿದ್ದಿರಿ; ಆ ಸುನ್ನತಿಯು ಕೈಯಿಂದ ಮಾಡಿದ್ದಲ್ಲ; ಇದು ಕ್ರಿಸ್ತನಿಂದ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ಯಾಗಿದ್ದು ಪಾಪದ ಶರೀರ ವನ್ನು ವಿಸರ್ಜಿಸುವ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ಾಪ್ತಿಸ್ಮದಲ್ಲಿ ಆತನೊಂದಿಗೆ ಹೂಣಲ್ಪಟ್ಟು ಆತನನ್ನು ಸತ್ತವರೊಳಗಿಂದ ಎಬ್ಬಿಸಿದ ದೇವರ ಕಾರ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ಟ್ಟಿರುವದರಿಂದ ನೀವು ಸಹ ಅದರಲ್ಲಿ (ಬಾಪ್ತಿಸ್ಮದಲ್ಲಿ) ಎಬ್ಬಿಸಲ್ಪಟ್ಟ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 ಪಾಪಗಳಲ್ಲಿಯೂ ಸುನ್ನತಿಯಿಲ್ಲದ ಶರೀರ ಭಾವದಿಂದಲೂ ಸತ್ತವರಾಗಿದ್ದ ನಿಮ್ಮನ್ನು ದೇವರು ಆತನೊಂದಿಗೆ ಬದುಕ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ಅಪರಾಧಗಳನ್ನೆಲ್ಲಾ ಕ್ಷಮ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ಗೆ ವಿರೋಧವಾಗಿಯೂ ಪ್ರತಿ ಕೂಲವಾಗಿಯೂ ಇದ್ದ ಕೈಬರಹದ ಶಾಸನಗಳನ್ನು ಅಳಿಸಿ ಅದನ್ನು ತನ್ನ ಶಿಲುಬೆಗೆ ಜ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ಂತಾಗ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ದೊರೆತನಗಳನ್ನೂ ಅಧಿಕಾರ ಗಳನ್ನೂ ಕೆಡಿಸಿ ಶಿಲುಬೆಯಲ್ಲಿ ಅವುಗಳ ಮೇಲೆ ವಿಜಯ ಗೊಂಡು ಅವುಗಳನ್ನು ಬಹಿರಂ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ಿರುವದರಿಂದ ಅನ್ನಪಾನಗಳ ವಿಷಯದಲ್ಲಿ ಯೂ ಪವಿತ್ರ ದಿನ ಅಮಾವಾಸ್ಯೆ ಸಬ್ಬತ್ತು ಎಂಬಿವುಗಳ ವಿಷಯದಲ್ಲಿಯೂ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ೂ ತೀರ್ಪು ಮಾಡ 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ವು ಬರಬೇಕಾಗಿದ್ದವುಗಳ ಛಾಯೆ ಯಾಗಿವೆ; ಆದರೆ ಶರೀರವು ಕ್ರಿಸ್ತನ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್ವಇಷ್ಟ ವಿನಯದಿಂದಲೂ ದೇವದೂತರ ಆರಾಧನೆ ಯಿಂದಲೂ ತನ್ನ ಶಾರೀರಕ ಮನಸ್ಸಿನಿಂದ ವ್ಯರ್ಥವಾಗಿ ಉಬ್ಬಿಕೊಂಡು ತ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ದಿರುವವುಗಳಲ್ಲಿ ಬಲ ವಂತವಾಗಿ ನುಗ್ಗುವ ಯಾವನೂ ನಿಮ್ಮ ಬಹುಮಾನ ವನ್ನು ಮೋಸಗೊಳಿಸ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ಂಥವನು (ಕ್ರಿಸ್ತನೆಂಬ) ಶಿರಸ್ಸಿನ ಹೊಂದಿಕೆಯನ್ನು ಬಿಟ್ಟವ ನಾಗಿದ್ದಾನೆ. ಆ ಶಿರಸ್ಸಿನಿಂದಲೇ ದೇಹವೆಲ್ಲಾ ಕೀ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ರಗಳ ಮೂಲಕ ಬೇಕಾದ ಸಹಾಯವನ್ನು ಹೊಂದಿ ಒಂದಾಗಿ ಜೋಡಿಸಲ್ಪಟ್ಟು ದೇವರು ಕೊಡುವ ವೃದ್ಧಿ ಯಿಂದ ಅಭಿವೃದ್ದಿಯಾ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್ರಾಪಂಚಿಕ ಬಾಲಬೋಧೆಯ ಪಾಲಿಗೆ ನೀವು ಕ್ರಿಸ್ತನೊಂದಿಗೆ ಸತ್ತವರಾಗಿದ್ದ ಮೇಲೆ ಇನ್ನೂ ಪ್ರಾಪಂಚಿಕರಾಗಿ ಬದುಕು ವವ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ುಟ್ಟಬೇಡ, ರುಚಿನೋಡ ಬೇಡ, ಹಿಡಿಯಬೇಡ ಎನ್ನುವ ಮನುಷ್ಯ ಕಲ್ಪಿತ ಆಜ್ಞೆ ಗಳಿಗೂ ಬೋಧನೆಗಳಿಗೂ ನಿಮ್ಮನ್ನು ಒಳಗಾಗ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ದೇ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(ಆ ಪದಾರ್ಥಗಳೆಲ್ಲವೂ ಬಳಸುವ ದರಲ್ಲಿ ನಾಶವಾಗುತ್ತವೆ)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ಂಥ ಉಪದೇಶಗಳು ಸ್ವೇಚ್ಛಾರಾಧನೆಯಲ್ಲಿಯೂ ವಿನಯದಲ್ಲಿಯೂ ದೇಹ ದಂಡನೆಯಲ್ಲಿಯೂ ಜ್ಞಾನವನ್ನು ತೋರಿಸುವಂಥವು ಗಳಾಗಿರ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ಜವೇ. ಆದರೆ ಅವು ಶರೀರವನ್ನಲ್ಲದೆ ಯಾವ ವಿಧದಲ್ಲಿಯೂ ತೃಪ್ತಿ ಪಡಿಸಲಾ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2026-10-21T06:06:42Z</dcterms:created>
  <dcterms:modified xsi:type="dcterms:W3CDTF">2026-10-21T06:06:42Z</dcterms:modified>
  <dc:title>ಕೊಲೊಸ್ಸೆಯವರಿಗೆ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