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என் கையை உன்னிடமாய்த் திருப்பி, உன் களிம்பு நீங்க உன்னைச் சுத்தமாய்ப் புடமிட்டு, உன் ஈயத்தையெல்லாம் நீக்க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நியாயாதிபதிகளை முன்னிருந்ததுபோலவும் உன் ஆலோசனைக்காரரை ஆதியில் இருந்ததுபோலவும் திரும்பக்கட்டளையிடுவேன்; பின்பு நீ நீதிபுரம் என்றும், சத்தியநகரம் என்றும் பெயர் பெறுவாய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நியாயாதிபதிகளை முன்னிருந்ததுபோலவும் உன் ஆலோசனைக்காரரை ஆதியில் இருந்ததுபோலவும் திரும்பக்கட்டளையிடுவேன்; பின்பு நீ நீதிபுரம் என்றும், சத்தியநகரம் என்றும் பெயர் பெறுவாய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ீயோன் நியாயத்தினாலும், அதிலே திரும்பி வருகிறவர்கள் நீதியினாலும் மீட்கப்படு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ீயோன் நியாயத்தினாலும், அதிலே திரும்பி வருகிறவர்கள் நீதியினாலும் மீட்கப்படு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மோசின் குமாரனாகிய ஏசாயா, யூதாவின் ராஜாக்களாகிய உசியா, யோதாம், ஆகாஸ், எசேக்கியா என்பவர்களின் நாட்களில், யூதாவையும் எருசலேமையும் குறித்துக் கண்ட தரிசன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மோசின் குமாரனாகிய ஏசாயா, யூதாவின் ராஜாக்களாகிய உசியா, யோதாம், ஆகாஸ், எசேக்கியா என்பவர்களின் நாட்களில், யூதாவையும் எருசலேமையும் குறித்துக் கண்ட தரிசன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மோசின் குமாரனாகிய ஏசாயா, யூதாவின் ராஜாக்களாகிய உசியா, யோதாம், ஆகாஸ், எசேக்கியா என்பவர்களின் நாட்களில், யூதாவையும் எருசலேமையும் குறித்துக் கண்ட தரிசன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ுரோகிகளும் பாவிகளுமோ ஏகமாய் நொறுங்குண்டு போவார்கள்; கர்த்தரைவிட்டு விலகுகிறவர்கள் நிர்மூலமா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ுரோகிகளும் பாவிகளுமோ ஏகமாய் நொறுங்குண்டு போவார்கள்; கர்த்தரைவிட்டு விலகுகிறவர்கள் நிர்மூலமா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ண்மையுள்ள நகரம் எப்படி வேசியாய்ப்போயிற்று! அது நியாயத்தால் நிறைந்திருந்தது, நீதி அதில் குடிகொண்டிருந்தது; இப்பொழுதோ அதின் குடிகள் கொலைபாதக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ானங்களே, கேளுங்கள்; பூமியே, செவிகொடு; கர்த்தர் பேசுகிறார்; நான் பிள்ளைகளை வளர்த்து ஆதரித்தேன்; அவர்களோ எனக்கு விரோதமாய்க் கலகம்பண்ண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ானங்களே, கேளுங்கள்; பூமியே, செவிகொடு; கர்த்தர் பேசுகிறார்; நான் பிள்ளைகளை வளர்த்து ஆதரித்தேன்; அவர்களோ எனக்கு விரோதமாய்க் கலகம்பண்ண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ங்கள் விரும்பின கர்வாலிமரங்களினிமித்தம் வெட்கப்படுவீர்கள்; நீங்கள் தெரிந்துகொண்ட தோப்புகளினிமித்தம் நாணமடைவ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ு தன் எஜமானையும், கழுதை தன் ஆண்டவனின் முன்னணையையும் அறியும்; இஸ்ரவேலோ அறிவில்லாமலும் என் ஜனம் உணர்வில்லாமலும் இருக்கிறது என்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டு தன் எஜமானையும், கழுதை தன் ஆண்டவனின் முன்னணையையும் அறியும்; இஸ்ரவேலோ அறிவில்லாமலும் என் ஜனம் உணர்வில்லாமலும் இருக்கிறது என்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ஐயோ, பாவமுள்ள ஜாதியும் அக்கிரமத்தால் பாரஞ்சுமந்த ஜனமும், பொல்லாதவர்களின் சந்ததியும், கேடு உண்டாக்குகிற புத்திரருமாயிருக்கிறார்கள்; கர்த்தரை விட்டு, இஸ்ரவேலின் பரிசுத்தருக்குக் கோபமுண்டாக்கி, பின்வாங்கிப்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ஐயோ, பாவமுள்ள ஜாதியும் அக்கிரமத்தால் பாரஞ்சுமந்த ஜனமும், பொல்லாதவர்களின் சந்ததியும், கேடு உண்டாக்குகிற புத்திரருமாயிருக்கிறார்கள்; கர்த்தரை விட்டு, இஸ்ரவேலின் பரிசுத்தருக்குக் கோபமுண்டாக்கி, பின்வாங்கிப்போ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லையுதிர்ந்த கர்வாலிமரத்தைப்போலவும், தண்ணீரில்லாத தோப்பைப் போலவும் இருப்பீ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ன்னும் நீங்கள் ஏன் அடிக்கப்படவேண்டும்? அதிகமாய் விலகிப்போகிறீர்களே; தலையெல்லாம் வியாதியும், இருதயமெல்லாம் பலட்சயமுமாய் இ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ன்னும் நீங்கள் ஏன் அடிக்கப்படவேண்டும்? அதிகமாய் விலகிப்போகிறீர்களே; தலையெல்லாம் வியாதியும், இருதயமெல்லாம் பலட்சயமுமாய் இ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ண்மையுள்ள நகரம் எப்படி வேசியாய்ப்போயிற்று! அது நியாயத்தால் நிறைந்திருந்தது, நீதி அதில் குடிகொண்டிருந்தது; இப்பொழுதோ அதின் குடிகள் கொலைபாதக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ராக்கிரமசாலி சணற்கூளமும், அவன் கிரியை அக்கினிப்பொறியுமாகி, இரண்டும் அவிப்பாரில்லாமல் ஏகமாய் வெந்துபோம் என்று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ள்ளங்கால் தொடங்கி உச்சந்தலைமட்டும் அதிலே சுகமில்லை; அது காயமும் வீக்கமும், நொதிக்கிற இரணமுமுள்ளது; அது சீழ் பிதுக்கப்படாமலும், கட்டப்படாமலும், எண்ணெயினால் ஆற்றப்படாமலும் இ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ள்ளங்கால் தொடங்கி உச்சந்தலைமட்டும் அதிலே சுகமில்லை; அது காயமும் வீக்கமும், நொதிக்கிற இரணமுமுள்ளது; அது சீழ் பிதுக்கப்படாமலும், கட்டப்படாமலும், எண்ணெயினால் ஆற்றப்படாமலும் இருக்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ேசம் பாழாயிருக்கிறது; உங்கள் பட்டணங்கள் அக்கினியினால் சுட்டெரிக்கப்பட்டது; உங்கள் நாட்டை அந்நியர் உங்கள் கண்களுக்கு முன்பாகப் பட்சிக்கிறார்கள்; அது அந்நியரால் கவிழ்க்கப்பட்ட பாழ்ந்தேசம் போல் இர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ேசம் பாழாயிருக்கிறது; உங்கள் பட்டணங்கள் அக்கினியினால் சுட்டெரிக்கப்பட்டது; உங்கள் நாட்டை அந்நியர் உங்கள் கண்களுக்கு முன்பாகப் பட்சிக்கிறார்கள்; அது அந்நியரால் கவிழ்க்கப்பட்ட பாழ்ந்தேசம் போல் இருக்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யோன் குமாரத்தி திராட்சத்தோட்டத்தில் உள்ள ஒரு குச்சுபோலவும் வெள்ளரித்தோட்டத்திலுள்ள ஒரு குடிசைபோலவும், முற்றிக்கை போடப்பட்ட ஒரு பட்டணம் போலவும் மீந்திருக்கி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யோன் குமாரத்தி திராட்சத்தோட்டத்தில் உள்ள ஒரு குச்சுபோலவும் வெள்ளரித்தோட்டத்திலுள்ள ஒரு குடிசைபோலவும், முற்றிக்கை போடப்பட்ட ஒரு பட்டணம் போலவும் மீந்திருக்கிற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ின் கர்த்தர் நமக்குக் கொஞ்சம் மீதியை வைக்காதிருந்தாரானால், நாம் சோதோமைப்போலாகி, கொமோராவுக்கு ஒத்திருப்போ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ின் கர்த்தர் நமக்குக் கொஞ்சம் மீதியை வைக்காதிருந்தாரானால், நாம் சோதோமைப்போலாகி, கொமோராவுக்கு ஒத்திருப்ப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ின் கர்த்தர் நமக்குக் கொஞ்சம் மீதியை வைக்காதிருந்தாரானால், நாம் சோதோமைப்போலாகி, கொமோராவுக்கு ஒத்திருப்ப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வெள்ளி களிம்பாயிற்று; உன் திராட்சரசம் தண்ணீர்கலப்பான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ின் கர்த்தர் நமக்குக் கொஞ்சம் மீதியை வைக்காதிருந்தாரானால், நாம் சோதோமைப்போலாகி, கொமோராவுக்கு ஒத்திருப்போ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ின் கர்த்தர் நமக்குக் கொஞ்சம் மீதியை வைக்காதிருந்தாரானால், நாம் சோதோமைப்போலாகி, கொமோராவுக்கு ஒத்திருப்ப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ின் கர்த்தர் நமக்குக் கொஞ்சம் மீதியை வைக்காதிருந்தாரானால், நாம் சோதோமைப்போலாகி, கொமோராவுக்கு ஒத்திருப்ப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ின் கர்த்தர் நமக்குக் கொஞ்சம் மீதியை வைக்காதிருந்தாரானால், நாம் சோதோமைப்போலாகி, கொமோராவுக்கு ஒத்திருப்போ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ின் கர்த்தர் நமக்குக் கொஞ்சம் மீதியை வைக்காதிருந்தாரானால், நாம் சோதோமைப்போலாகி, கொமோராவுக்கு ஒத்திருப்போ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ேனைகளின் கர்த்தர் நமக்குக் கொஞ்சம் மீதியை வைக்காதிருந்தாரானால், நாம் சோதோமைப்போலாகி, கொமோராவுக்கு ஒத்திருப்போ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ோதோமின் அதிபதிகளே, கர்த்தருடைய வார்த்தையைக் கேளுங்கள்; கொமோராவின் ஜனமே, நமது தேவனுடைய வேதத்துக்குச் செவிகொடுங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ோதோமின் அதிபதிகளே, கர்த்தருடைய வார்த்தையைக் கேளுங்கள்; கொமோராவின் ஜனமே, நமது தேவனுடைய வேதத்துக்குச் செவிகொட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பலிகளின் திரள் எனக்கு என்னத்துக்கு என்று கர்த்தர் சொல்லுகிறார்; ஆட்டுக்கடாக்களின் தகனபலிகளும், கொழுத்த மிருகங்களின் நிணமும் எனக்கு அரோசிகமாயிருக்கிறது; காளைகள், ஆட்டுக்குட்டிகள், கடாக்களின் இரத்தத்தின்மேல் எனக்குப் பிரியம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பலிகளின் திரள் எனக்கு என்னத்துக்கு என்று கர்த்தர் சொல்லுகிறார்; ஆட்டுக்கடாக்களின் தகனபலிகளும், கொழுத்த மிருகங்களின் நிணமும் எனக்கு அரோசிகமாயிருக்கிறது; காளைகள், ஆட்டுக்குட்டிகள், கடாக்களின் இரத்தத்தின்மேல் எனக்குப் பிரியம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ன் வெள்ளி களிம்பாயிற்று; உன் திராட்சரசம் தண்ணீர்கலப்பான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என் சந்நிதியில் வரும்போது, என் பிராகாரங்களை இப்படி மிதிக்கவேண்டுமென்று உங்களிடத்தில் கேட்டது யார்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னி வீண் காணிக்கைகளைக் கொண்டுவரவேண்டாம்; தூபங்காட்டுதல் எனக்கு அருவருப்பாயிருக்கிறது; நீங்கள் அக்கிரமத்தோடே ஆசரிக்கிற மாதப்பிறப்பையும், ஓய்வுநாளையும், சபைக்கூட்டத்தையும் நான் இனிச் சகிக்கமாட்டே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னி வீண் காணிக்கைகளைக் கொண்டுவரவேண்டாம்; தூபங்காட்டுதல் எனக்கு அருவருப்பாயிருக்கிறது; நீங்கள் அக்கிரமத்தோடே ஆசரிக்கிற மாதப்பிறப்பையும், ஓய்வுநாளையும், சபைக்கூட்டத்தையும் நான் இனிச் சகிக்கமாட்டே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மாதப்பிறப்புகளையும், உங்கள் பண்டிகைகளையும் என் ஆத்துமா வெறுக்கிறது; அவைகள் எனக்கு வருத்தமாயிருக்கிறது; அவைகளைச் சுமந்து இளைத்துப்போன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உங்கள் கைகளைவிரித்தாலும், என் கண்களை உங்களைவிட்டு மறைக்கிறேன்; நீங்கள் மிகுதியாய் ஜெபம்பண்ணினாலும் கேளேன்; உங்கள் கைகள் இரத்தத்தினால் நிறைந்திருக்கிற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உங்கள் கைகளைவிரித்தாலும், என் கண்களை உங்களைவிட்டு மறைக்கிறேன்; நீங்கள் மிகுதியாய் ஜெபம்பண்ணினாலும் கேளேன்; உங்கள் கைகள் இரத்தத்தினால் நிறைந்திருக்கிற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ைக் கழுவிச் சுத்திகரியுங்கள்; உங்கள் கிரியைகளின் பொல்லாப்பை என் கண்களுக்கு மறைவாக அகற்றிவிட்டு, தீமைசெய்தலை விட்டு ஓயுங்கள்;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ைக் கழுவிச் சுத்திகரியுங்கள்; உங்கள் கிரியைகளின் பொல்லாப்பை என் கண்களுக்கு மறைவாக அகற்றிவிட்டு, தீமைசெய்தலை விட்டு ஓயுங்கள்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ன்மைசெய்யப் படியுங்கள்; நியாயத்தைத் தேடுங்கள்; ஒடுக்கப்பட்டவனை ஆதரித்து, திக்கற்றப் பிள்ளையின் நியாயத்தையும், விதவையின் வழக்கையும் விசாரியுங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ன்மைசெய்யப் படியுங்கள்; நியாயத்தைத் தேடுங்கள்; ஒடுக்கப்பட்டவனை ஆதரித்து, திக்கற்றப் பிள்ளையின் நியாயத்தையும், விதவையின் வழக்கையும் விசாரிய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பிரபுக்கள் முரடரும் திருடரின் தோழருமாயிருக்கிறார்கள்; அவர்களில் ஒவ்வொருவனும் பரிதானத்தை விரும்பி, கைக்கூலியை நாடித்திரிகிறான்; திக்கற்ற பிள்ளையின் நியாயத்தை விசாரியார்கள்; விதவையின் வழக்கு அவர்களிடத்தில் ஏறுகிறதி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ழக்காடுவோம் வாருங்கள் என்று கர்த்தர் சொல்லுகிறார்; உங்கள் பாவங்கள் சிவேரென்றிருந்தாலும் உறைந்த மழையைப் போல் வெண்மையாகும்; அவைகள் இரத்தாம்பரச் சிவப்பாயிருந்தாலும் பஞ்சைப்போலாக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ழக்காடுவோம் வாருங்கள் என்று கர்த்தர் சொல்லுகிறார்; உங்கள் பாவங்கள் சிவேரென்றிருந்தாலும் உறைந்த மழையைப் போல் வெண்மையாகும்; அவைகள் இரத்தாம்பரச் சிவப்பாயிருந்தாலும் பஞ்சைப்போலாக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மனம்பொருந்திச் செவிகொடுத்தால் தேசத்தின் நன்மையைப் புசிப்பீ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ாட்டோம் என்று எதிர்த்துநிற்பீர்களாகில் பட்டயத்துக்கு இரையாவீர்கள்; கர்த்தரின் வாய் இதைச் சொல்ல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பிரபுக்கள் முரடரும் திருடரின் தோழருமாயிருக்கிறார்கள்; அவர்களில் ஒவ்வொருவனும் பரிதானத்தை விரும்பி, கைக்கூலியை நாடித்திரிகிறான்; திக்கற்ற பிள்ளையின் நியாயத்தை விசாரியார்கள்; விதவையின் வழக்கு அவர்களிடத்தில் ஏறுகிறத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சேனையின் கர்த்தரும் இஸ்ரவேலின் வல்லவருமாகிய ஆண்டவர் சொல்லுகிறதாவது: ஓகோ நான் என் சத்துருக்களில் கோபம் ஆறி, என் பகைஞருக்கு நீதியைச் சரிக்கட்டுவ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சேனையின் கர்த்தரும் இஸ்ரவேலின் வல்லவருமாகிய ஆண்டவர் சொல்லுகிறதாவது: ஓகோ நான் என் சத்துருக்களில் கோபம் ஆறி, என் பகைஞருக்கு நீதியைச் சரிக்கட்ட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હું પોતે તમારા પર હાથ ઉગામીશ, તમને અગ્નિની ભઠ્ઠીમાં ગાળીશ અને શુદ્ધ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આદિકાળની જેમ હું તારા ન્યાયાધીશોને, અને પૂર્વકાળની જેમ તારા મંત્રીઓને પાછા લાવીશ; ત્યાર પછ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ું નામ ‘ન્યાયનગર, ધર્મપુરી કહેવાશ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જેઓ ન્યાયી અને ભલા છે તેઓ યહોવા તરફ પાછા ફરશે, સિયોનને અને તેના પશ્ચાતાપ કરનારા વતનીઓનો ઉદ્ધ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આમોસના પુત્ર યશાયાએ યહૂદામાં ઉઝિઝયા, યોથામ, આહાઝ અને હિઝિક્યા રાજાઓના અમલ દરમ્યાન સંદર્શનો જો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સંદર્શનોમાંથી તેને સંદેશા મળ્યા. આ સંદેશાઓમાં યહોવાએ યરૂશાલેમ અને યહૂદામાં આવનાર દિવસોમાં શ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વાનું હતું તે તેને બતા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પણ ગુનેગારો અને પાપીઓનો એક સાથે નાશ કરવામાં આવશે. અને જેઓ યહોવાનો ત્યાગ કરશે તેઓ હતા ન હતા થ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જે નગર દેવને વફાદાર હતું અને સંપૂર્ણ ન્યાયથી વર્તતુ હતું. તે આજે કેવું ષ્ટ બની ગયું છે!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ે આકાશ અને પૃથ્વી! સાંભળો, કારણ, યહોવા બોલે છે:“જે બાળકોને મેં ઉછેરીને મોટાં કર્યા છે, તેઓએ 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રુદ્ધ બંડ કર્યં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તમે એલોન વૃક્ષોની પૂજા કરતા હતા; ને ઉપવનોને ઉપાસના સ્થાન માની બેઠા હતા તેથી તમારે શરમાવું પડ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બળદ જેમ પોતાના ધણીને ઓળખે છે અને ગધેડો પોતાના ધણીની ગભાણને ઓળખે છે; પણ ઇસ્રાએલને ડહાપણ અને સમજ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ઓહ! પાપી પ્રજા, હે અપરાધોથી લદાયેલા લોકો, હે કુકમીર્ઓ, હે વંંઠી ગયેલઁા છોકરાં! તમે યહોવાનો ત્યા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 છે. તમે ઇસ્રાએલના પવિત્ર દેવને તિરસ્કાર્યા છે. અને તેમનાથી તમે અજાણ્યાની જેમ વિમુખ થઇ ગયા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મારી દશા પાણી વગરના બગીચા જેવી અને કરમાએલાં પાંદડાવાળાં વૃક્ષો જેવી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દેવ કહે છે, “હે મારા લોકો, શું હજુ તમારે વધારે માર ખાવો છે? તે આમ બળવા ઉપર બળવો કર્યા કરો છ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ું માથું રોગિષ્ઠ છે અને તમારાં હૃદય અને મન અશુદ્ધ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ર્મનિષ્ઠાનો વાસ હતો, પણ આજે તો ત્યાં ખૂનીઓ વસ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તૃણ જેમ તણખાથી બળી જાય તેમ બળવાન માણસો પણ પોતાના દુષ્કૃત્યોથી બળી જશે. અને કોઇ હોલાવવા નહિ આ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ગના તળિયાથી માંડીને તે માથા સુધી કોઇ અંગ સાજુ નથી; ફકત ઘા, ઉઝરડા અને દૂઝતા ઘા છે; નથી તમે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ા સાફ કર્યા કે નથી પાટા બાંધ્યા, નથી તેના પર તેલ ચોપડવામાં આ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તમારો દેશ ઉજ્જડ થઇ ગયો છે, તમારાં નગરો આગમાં ભસ્મ થઇ ગયાં છે; તમારી નજર આગળ પરદેશીઓ તમને લૂં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અને તેઓની નજરે જે પડે છે તેનો નાશ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સિયોન નગર બધી વસ્તુઓથી વંચિત થઇ ગયું છે જેમકે દ્રાક્ષની વાડીઓમાં આશ્રય અથવા કાકડીના ખેતર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ેરાબંધ શહેર જેવ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જો સૈન્યોના દેવ યહોવાએ આપણામાંના થોડાકને બાકી રહેવા ન દીધા હોત, તો આપણે સદોમ અને ગમોરાના જે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શેષ થઇ ગયા હોત.” છ ગેલન દ્રાક્ષરસ એક બાથ,એક બાથ એટલે લગભગ છ ગેલન.એક ઓમેર એટલે લગભગ 65 ગેલન બ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વ્યા પછી એક એફાહ- એટલે કે લગભગ 6 ગેલન અનાજ ઉપજશે.માહેર-શાલાલ-હાશ-બાઝ ઇસાઇઆહનાં પુત્રોમાંના એક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હે યરૂશાલેમ, તું ચાંદીની હતી તે કલાઇની થઇ ગઇ છે; તું શુદ્ધ રહી નથી, તમારા દ્રાક્ષારસમાં પા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 છે જેનો અર્થ થાય છે, “લૂંટારો પોતાનો લૂંટનો માલ લેવા ઝડપથી આવે છે.”શેઓલ શેઓલ એ જગ્યા છે જ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િબ્રુ માન્યતા પ્રમાણે બધા મૃતલોકો ત્યાં જાય છે. સામાન્ય રીતે તે સજાની જગા હોય છે એવું મના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.ત્સવ, લે ... ઝર શામ! શાબ્દિક રીતે “નિયમ પછી નિયમ, આજ્ઞા પછી રેખા, થોડું અહીં, થોડું ત્યાં”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ળાક્ષર શીખવા માટે થઇને બાળકો માટેના ગીતના શબ્દો છે. તેનો અર્થ એ છે કે લોકોએ તેમના વિજેતાઓ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ોલવા માટે નવી ભાષા શીખવી પડશે અથવા તો તેમના વિજેતા બોલશે તે વાણી તેમના માટે અર્થહીન જેવી હશે કાર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તેઓ તેને સમજત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હે યરૂશાલેમના રાજકર્તાઓ અને પ્રજાજનો, તમે સદોમના અને ગમોરાના રાજકર્તાઓ અને પ્રજાજનો જેવા થઇ ગ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. તમે યહોવાની વાણી સાંભળો, આપણા દેવના નિયમશાસ્ત્ર પ્રત્યે કાને ધ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હોવા કહે છે, તમારા અસંખ્ય યજ્ઞો મારી આગળ તમે કર્યા છે છતાં તે મારે કોઇ કામના નથી. તમારા પુષ્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ેટાંની મારે જરૂર નથી. તમારાં અર્પણો, ગોધા, હલવાન તથા બકરાનું લોહી મને ભાવત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િશ્રિત કરવામાં આવ્યું છે, અગાઉ તમે શુદ્ધ ચાંદી અને શુદ્ધ દ્રાક્ષારસ જેવ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તમને મારા માટે અર્પણો લાવવા કોણે કહ્યું હતું? મારા મંદિરના આંગણાને હવે જરાપણ કચડ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તમારા નકામા ખાદ્યાર્પણો લાવશો નહિ, ધૂપ તો મને તિરસ્કારરૂપ લાગે છે; ચંદ્રદર્શન, સાબ્બાથ દિવસ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ધર્મમેળો એમાં કેવળ પાપીઓ જ ભેગા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મારાઁ ચદ્રદર્શનને અને તમારા પવોર્ને હું ધિક્કારું છું. હું તે સહન કરી શક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પણ જો તમે મારી સામે તમારો હાથ ઉગામશો, ત્યારે હું મારી આંખો ફેરવી લઇશ. હવે વધારે હું તમ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ાર્થનાઓને નહિ સાંભળું, કેમકે તમારો હાથ લોહીથી ખરડાયેલ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સ્નાન કરીને શુદ્ધ થાઓ. મારી આંખ આગળ દુષ્કૃત્યો કરવાનું બંધ કરો, ભૂંડા કામ કરવાના છોડી દો.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લું કરતાં શીખ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ન્યાયને માગેર્ ચાલો, જેમના પર ત્રાસ થાય છે તેમને બચાવો, અનાથનું રક્ષણ કરો, વિધવાઓ અને ગરીબ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દદ કરો, તેમના પ્રત્યે માયાળુ બન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ારા રાજકર્તાઓ જ બળવાખોર અને ચોરોના સાથીઓ થઇ ગયા છે. તેઓ લાંચના લાલચુ છે, ને નજરાણાં માટે વલખા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યહોવા કહે છે, “આવો, આપણે એક સમજૂતી પર આવીએ. તમારાં પાપના ડાઘ ગમે તેટલા ઘેરા હશે, તો પણ હું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ૂર કરીશ. અને તમને તાજાં વરસેલાં હિમ જેવા; ને ઊન જેવા શ્વેત બન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જો તમે રાજીખુશીથી આજ્ઞા પ્રમાણે વર્તશો, ને કામ કરશો તો તમે ધરતીનો મબલખ પાક ભોગવવા પામ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પણ જો તમે મારી આજ્ઞાઓનું ઉલ્લંઘન કરશો તો તમે તરવારના ભોગ થઇ પડશો.” આ યહોવાના મુખનાં વચ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ે છે. તેઓ અનાથનું રક્ષણ કરતાં નથી, અને વિધવાઓની દાદ તેઓ સાંભળત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થી, સૈન્યોના દેવ યહોવા, ઇસ્રાએલના સૈન્યોનો દેવ, કહે છે! “તમે મારા શત્રુ બન્યા છો. તમારા ઉ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ૈર વાળીને હું સંતોષ પામ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2026-09-07T04:54:51Z</dcterms:created>
  <dcterms:modified xsi:type="dcterms:W3CDTF">2026-09-07T04:54:51Z</dcterms:modified>
  <dc:title>યશાયા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