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ரட்சிக்கும் தேவனே, நீர் உமது நாமத்தின் மகிமையினிமித்தம் எங்களுக்கு உதவிசெய்து உமது நாமத்தினிமித்தம் எங்களை விடுவித்து, எங்கள் பாவங்களை நிவிர்த்தியா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ை இரட்சிக்கும் தேவனே, நீர் உமது நாமத்தின் மகிமையினிமித்தம் எங்களுக்கு உதவிசெய்து உமது நாமத்தினிமித்தம் எங்களை விடுவித்து, எங்கள் பாவங்களை நிவிர்த்தியா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தேவன் எங்கே என்று புறஜாதிகள் சொல்வானேன்? உமது ஊழியக்காரருடைய சிந்துண்ட இரத்தத்தின் பழிவாங்குதல் ஜாதிகளுக்குள்ளே எங்கள் கண்களுக்கு முன்பாக விளங்கும்படி 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தேவன் எங்கே என்று புறஜாதிகள் சொல்வானேன்? உமது ஊழியக்காரருடைய சிந்துண்ட இரத்தத்தின் பழிவாங்குதல் ஜாதிகளுக்குள்ளே எங்கள் கண்களுக்கு முன்பாக விளங்கும்படி செய்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்டுண்டவனுடைய பெருமூச்சு உமக்கு முன்பாக வரட்டும், கொலைக்கு நியமிக்கப்பட்டவர்களை உமது புயபலத்தினால் உயிரோடே காத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ண்டவரே எங்கள் அயலார் உம்மை நிந்தித்த நிந்தையை, ஏழத்தனையாக அவர்கள் மடியிலே திரும்பப்பண்ண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உம்முடைய ஜனங்களும் உம்முடைய மேய்ச்சலின் ஆடுகளுமாகிய நாங்கள் உம்மை என்றென்றைக்கும் புகழுவோம்; தலைமுறை தலைமுறையாக உமது துதியைச் சொல்லிவரு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உம்முடைய ஜனங்களும் உம்முடைய மேய்ச்சலின் ஆடுகளுமாகிய நாங்கள் உம்மை என்றென்றைக்கும் புகழுவோம்; தலைமுறை தலைமுறையாக உமது துதியைச் சொல்லிவரு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ுறஜாதியார் உமது சுதந்தரத்தில் வந்து, உமது பரிசுத்த ஆலயத்தைத் தீட்டுப்படுத்தி, எருசலேமை மண்மேடுகளாக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ுறஜாதியார் உமது சுதந்தரத்தில் வந்து, உமது பரிசுத்த ஆலயத்தைத் தீட்டுப்படுத்தி, எருசலேமை மண்மேடுகளாக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ஊழியக்காரரின் பிரேதங்களை ஆகாயத்துப் பறவைகளுக்கும் உமது பரிசுத்தவான்களின் மாம்சத்தைப் பூமியின் மிருகங்களுக்கும் இரையாகக் கொடு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ஊழியக்காரரின் பிரேதங்களை ஆகாயத்துப் பறவைகளுக்கும் உமது பரிசுத்தவான்களின் மாம்சத்தைப் பூமியின் மிருகங்களுக்கும் இரையாகக் கொடு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ுசலேமைச் சுற்றிலும் அவர்களுடைய இரத்தத்தை தண்ணீரைப்போலச் சிந்தினார்கள்; அவர்களை அடக்கம்பண்ணுவார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அயலாருக்கு நிந்தையும், எங்கள் சுற்றுப்புறத்தாருக்குப் பரியாசமும் சக்கந்தமுமா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ுவரைக்கும் கர்த்தாவே! நீரென்றக்கும் கோபமாயிருப்பீரோ? உம்முடைய எரிச்சல் அக்கினியைப்போல் எரிய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ை அறியாத ஜாதிகள் உமது நாமத்தைத் தொழுதுகொள்ளாத ராஜ்யங்கள்மேலும் உம்முடைய உக்கிரத்தை ஊற்றிவி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யாக்கோபைப் பட்சித்து, அவன் குடியிருப்பைப் பாழாக்கினா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த்து அக்கிரமங்களை எங்களுக்கு விரோதமாக நினையாதேயும்; உம்முடைய இரக்கங்கள் சீக்கிரமாய் எங்களுக்கு நேரிடுவதாக; நாங்கள் மிகவும் தாழ்த்தப்பட்டுப்போன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த்து அக்கிரமங்களை எங்களுக்கு விரோதமாக நினையாதேயும்; உம்முடைய இரக்கங்கள் சீக்கிரமாய் எங்களுக்கு நேரிடுவதாக; நாங்கள் மிகவும் தாழ்த்தப்பட்டுப்போன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અમારા તારણના દેવ, અમારી સહાય કરો, તમારા નામના મહિમાને માટે, હે દેવ અમારી રક્ષા કરો,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ની માટે, અમને અમારા પાપોની માફી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વિદેશીઓ શા માટે એવું કહે છે કે, “ક્યાં છે તેઓના દેવ?” તેઓએ તમારા લોકોનું લોહી વહેવડાવ્ય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એવી રીતે શિક્ષા કરો કે અમારી આંખો જુએ અને લોકો તેના વિષે જાણ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ંદીવાનોના નિસાસા તમારી આગળ પહોંચો; તમારા હાથના પરાક્રમે મૃત્યુદંડ પામેલાઓનું રક્ષ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જે અમારા પડોશી રાષ્ટો તમારું અપમાન કરે છે, તેઓને તમે સાતગણી સજ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નિરંતર અમે તમારી આભારસ્તુતિ કરીશું, તમારા લોક તથા ચારાના ઘેટાઁ પેઢી દર પેઢી તમારું સ્ત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વિદેશી રાષ્ટોએ તમારા લોકો પર આક્રમણ કર્યુ છે. અને તમારા પવિત્ર મંદિરને અશુદ્ધ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મણે યરૂશાલેમ તારાજ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એ તમારા સેવકોનાં મૃતદેહોને જંગલી પક્ષીઓને ખાવા માટે આપ્યાં છે અને તેઓએ તમારા વફાદાર અનુયાયી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દેહોને ખાવા માટે જંગલી પશુઓ છો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એ, યરૂશાલેમની આસપાસ, પાણીની રેલની જેમ રકત વહેવડાવ્યું છે; ત્યાં મૃતદેહોને દફનાવનાર કોઇ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મારી આસપાસ આવેલી પ્રજાઓ અમારી નિંદા, તિરસ્કાર કરે છે, અને અમારા પડોશીઓ મશ્કર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તમે અમારા ઉપર ક્યાં સુધી કોપાયમાન રહેશો ? તમારા કોપનો અગ્નિ ક્યાં સુધી સળગતો રહે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જે વિદેશીઓ જાણતા નથી તેઓ ઉપર તમારો ક્રોધ ઉતારો, જે રાજ્યની પ્રજાઓ તમારા નામે અરજ કરતી નથી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 તેઓએ યાકૂબનો વિનાશ કર્યો છે અને તેના વતનને ઉજ્જડ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અમારા પૂર્વજોનાં પાપોને લીધે અમને દોષિત ઠરાવશો નહિ; અમારા પર તમારી દયા કરવામાં વિલ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 નહિ કારણ, અને બહુ દુર્દશામાં આવી પડ્યાં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2026-10-20T09:18:12Z</dcterms:created>
  <dcterms:modified xsi:type="dcterms:W3CDTF">2026-10-20T09:18:12Z</dcterms:modified>
  <dc:title>ગીતશાસ્ત્ર : 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