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 was also a lot for the tribe of Manasseh; for he was the firstborn of Joseph; to know, for Machir the firstborn of Manasseh, the father of Gilead: because he was a man of war, therefore he had Gilead and Basha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 was also a lot for the tribe of Manasseh; for he was the firstborn of Joseph; to know, for Machir the firstborn of Manasseh, the father of Gilead: because he was a man of war, therefore he had Gilead and Basha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 was also a lot for the tribe of Manasseh; for he was the firstborn of Joseph; to know, for Machir the firstborn of Manasseh, the father of Gilead: because he was a man of war, therefore he had Gilead and Basha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 was also a lot for the rest of the children of Manasseh by their families; for the children of Abiezer, and for the children of Helek, and for the children of Asriel, and for the children of Shechem, and for the children of Hepher, and for the children of Shemida: these were the male children of Manasseh the son of Joseph by their famili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 was also a lot for the rest of the children of Manasseh by their families; for the children of Abiezer, and for the children of Helek, and for the children of Asriel, and for the children of Shechem, and for the children of Hepher, and for the children of Shemida: these were the male children of Manasseh the son of Joseph by their famili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 was also a lot for the rest of the children of Manasseh by their families; for the children of Abiezer, and for the children of Helek, and for the children of Asriel, and for the children of Shechem, and for the children of Hepher, and for the children of Shemida: these were the male children of Manasseh the son of Joseph by their famili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 was also a lot for the rest of the children of Manasseh by their families; for the children of Abiezer, and for the children of Helek, and for the children of Asriel, and for the children of Shechem, and for the children of Hepher, and for the children of Shemida: these were the male children of Manasseh the son of Joseph by their famili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Zelophehad, the son of Hepher, the son of Gilead, the son of Machir, the son of Manasseh, had no sons, but daughters: and these are the names of his daughters, Mahlah, and Noah, Hoglah, Milcah, and Tirza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Zelophehad, the son of Hepher, the son of Gilead, the son of Machir, the son of Manasseh, had no sons, but daughters: and these are the names of his daughters, Mahlah, and Noah, Hoglah, Milcah, and Tirza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Zelophehad, the son of Hepher, the son of Gilead, the son of Machir, the son of Manasseh, had no sons, but daughters: and these are the names of his daughters, Mahlah, and Noah, Hoglah, Milcah, and Tirza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came near before Eleazar the priest, and before Joshua the son of Nun, and before the princes, saying, The LORD commanded Moses to give us an inheritance among our brethren. Therefore according to the commandment of the LORD he gave them an inheritance among the brethren of their fath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came near before Eleazar the priest, and before Joshua the son of Nun, and before the princes, saying, The LORD commanded Moses to give us an inheritance among our brethren. Therefore according to the commandment of the LORD he gave them an inheritance among the brethren of their fath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came near before Eleazar the priest, and before Joshua the son of Nun, and before the princes, saying, The LORD commanded Moses to give us an inheritance among our brethren. Therefore according to the commandment of the LORD he gave them an inheritance among the brethren of their fath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came near before Eleazar the priest, and before Joshua the son of Nun, and before the princes, saying, The LORD commanded Moses to give us an inheritance among our brethren. Therefore according to the commandment of the LORD he gave them an inheritance among the brethren of their fath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re fell ten portions to Manasseh, beside the land of Gilead and Bashan, which were on the other side Jorda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re fell ten portions to Manasseh, beside the land of Gilead and Bashan, which were on the other side Jorda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ecause the daughters of Manasseh had an inheritance among his sons: and the rest of Manasseh's sons had the land of Gile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ecause the daughters of Manasseh had an inheritance among his sons: and the rest of Manasseh's sons had the land of Gile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coast of Manasseh was from Asher to Michmethah, that lies before Shechem; and the border went along on the right hand unto the inhabitants of Entappua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coast of Manasseh was from Asher to Michmethah, that lies before Shechem; and the border went along on the right hand unto the inhabitants of Entappua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Manasseh had the land of Tappuah: but Tappuah on the border of Manasseh belonged to the children of Ephrai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Manasseh had the land of Tappuah: but Tappuah on the border of Manasseh belonged to the children of Ephrai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oast descended unto the river Kanah, southward of the river: these cities of Ephraim are among the cities of Manasseh: the coast of Manasseh also was on the north side of the river, and the utmost limit of it were at the se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oast descended unto the river Kanah, southward of the river: these cities of Ephraim are among the cities of Manasseh: the coast of Manasseh also was on the north side of the river, and the utmost limit of it were at the se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oast descended unto the river Kanah, southward of the river: these cities of Ephraim are among the cities of Manasseh: the coast of Manasseh also was on the north side of the river, and the utmost limit of it were at the se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uthward it was Ephraim's, and northward it was Manasseh's, and the sea is his border; and they met together in Asher on the north, and in Issachar on the eas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uthward it was Ephraim's, and northward it was Manasseh's, and the sea is his border; and they met together in Asher on the north, and in Issachar on the eas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Manasseh had in Issachar and in Asher Bethshean and her towns, and Ibleam and her towns, and the inhabitants of Dor and her towns, and the inhabitants of Endor and her towns, and the inhabitants of Taanach and her towns, and the inhabitants of Megiddo and her towns, even three countri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Manasseh had in Issachar and in Asher Bethshean and her towns, and Ibleam and her towns, and the inhabitants of Dor and her towns, and the inhabitants of Endor and her towns, and the inhabitants of Taanach and her towns, and the inhabitants of Megiddo and her towns, even three countri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Manasseh had in Issachar and in Asher Bethshean and her towns, and Ibleam and her towns, and the inhabitants of Dor and her towns, and the inhabitants of Endor and her towns, and the inhabitants of Taanach and her towns, and the inhabitants of Megiddo and her towns, even three countri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Yet the children of Manasseh could not drive out the inhabitants of those cities; but the Canaanites would dwell in that lan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Yet the children of Manasseh could not drive out the inhabitants of those cities; but the Canaanites would dwell in that lan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t it came to pass, when the children of Israel were becoming strong, that they put the Canaanites to tribute, but did not utterly drive them ou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t it came to pass, when the children of Israel were becoming strong, that they put the Canaanites to tribute, but did not utterly drive them ou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children of Joseph spoke unto Joshua, saying, Why have you given me but one lot and one portion to inherit, seeing I am a great people, forasmuch as the LORD has blessed me until now?]]></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children of Joseph spoke unto Joshua, saying, Why have you given me but one lot and one portion to inherit, seeing I am a great people, forasmuch as the LORD has blessed me until now?]]></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children of Joseph spoke unto Joshua, saying, Why have you given me but one lot and one portion to inherit, seeing I am a great people, forasmuch as the LORD has blessed me until now?]]></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Joshua answered them, If you be a great people, then get you up to the wood country, and cut down for yourself there in the land of the Perizzites and of the giants, if mount Ephraim be too narrow for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Joshua answered them, If you be a great people, then get you up to the wood country, and cut down for yourself there in the land of the Perizzites and of the giants, if mount Ephraim be too narrow for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Joshua answered them, If you be a great people, then get you up to the wood country, and cut down for yourself there in the land of the Perizzites and of the giants, if mount Ephraim be too narrow for you.]]></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children of Joseph said, The hill is not enough for us: and all the Canaanites that dwell in the land of the valley have chariots of iron, both they who are of Bethshean and her towns, and they who are of the valley of Jezree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children of Joseph said, The hill is not enough for us: and all the Canaanites that dwell in the land of the valley have chariots of iron, both they who are of Bethshean and her towns, and they who are of the valley of Jezree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children of Joseph said, The hill is not enough for us: and all the Canaanites that dwell in the land of the valley have chariots of iron, both they who are of Bethshean and her towns, and they who are of the valley of Jezree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oshua spoke unto the house of Joseph, even to Ephraim and to Manasseh, saying, You are a great people, and have great power: you shall not have one lot onl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oshua spoke unto the house of Joseph, even to Ephraim and to Manasseh, saying, You are a great people, and have great power: you shall not have one lot onl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the mountain shall be yours; for it is a wood, and you shall cut it down: and the utmost limit of it shall be yours: for you shall drive out the Canaanites, though they have iron chariots, and though they be stro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the mountain shall be yours; for it is a wood, and you shall cut it down: and the utmost limit of it shall be yours: for you shall drive out the Canaanites, though they have iron chariots, and though they be strong.]]></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the mountain shall be yours; for it is a wood, and you shall cut it down: and the utmost limit of it shall be yours: for you shall drive out the Canaanites, though they have iron chariots, and though they be strong.]]></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95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னாசே கோத்திரத்திற்கும் பங்கு கிடைத்தது: அவன் யோசேப்புக்கு முதற்பேறானவன், மனாசே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குமாரனும் கிலெயாத்தின் தகப்பனுமான மாகீர் யுத்தமனுஷனானபடியினால், கீலேயாத்தும் பா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க் கி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யேசரின் புத்திரரும், ஏலேக்கின் புத்திரரும், அஸ்ரியேலின் புத்திரரும், செகேமின் புத்தி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ரின் புத்திரரும், செமீதாவின் புத்திரருமான மனாசேயின் மற்றக்குமாரரின் புத்திரராகிய அபியேச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ங்களுக்குத்தக்க சுதந்தரம் கொடுக்கப்பட்டது. தங்கள் வம்சங்களுக்குள்ளே அவர்களே யோசே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மனாசேயின் ஆண்பிள்ளைகளா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னாசேயின் குமாரனாகிய மாகீருக்குப் பிறந்த கிலெயாத்தின் குமாரனாகிய எப்பேரின் ம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ப்பியாத்துக்குக் குமாரத்திகள் தவிர குமாரர் இல்லை. அவன் குமாரத்திகளின் நாமங்கள், மக்லாள், நோ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க்லாள், மில்காள், திர்சாள் என்ப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ஆசாரியனாகிய எலெயாசாருக்கும் நூனின் குமாரனாகிய யோசுவாவுக்கும் பிரபுக்களுக்கும் முன்பா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வந்து: எங்கள் சகோதரர் நடுவே எங்களுக்குச் சுதந்தரம் கொடுக்கும்படி கர்த்தர் மோசே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 என்றார்கள்; ஆகையால் அவர்கள் தகப்பனுடைய சகோதரரின் நடுவே, கர்த்தருடைய வாக்கி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தந்தரம்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யோர்தானுக்கு அப்புறத்திலே இருக்கிற கீலேயாத், பாசான் என்னும் தேசங்களையல்லாமல், மனாசே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லே விழுந்தது பத்துப் பங்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னாசேயின் குமாரத்திகள் அவன் குமாரருக்குள்ளே சுதந்தரம் பெற்றார்கள்; மனாசேயின் மற்ற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க்குக் கீலேயாத் தேசம் கி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னாசேயின் எல்லை, ஆசேர் தொடங்கிச் சீகேமின் முன்னிருக்கிற மிக்மேத்தாவுக்கும், அங்கே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துபுறமாய் என்தப்புவாவின் குடிகளிடத்திற்கும் போ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ப்புவாவின் நிலம் மனாசேக்குக் கிடைத்தது; மனாசேயின் எல்லையோடிருக்கிற தப்புவாவோ, எப்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ன் வம்ச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றம் அந்த எல்லை கானா என்னும் ஆற்றுக்குப் போய், ஆற்றுக்குத் தெற்காக இறங்குகிறது; மனாசே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ன் நடுவே இருக்கிற அவ்விடத்துப் பட்டணங்கள் எப்பீராயீமுடையவைகள்; மனாசேயின் எல்லை ஆற்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கேயிருந்து சமுத்திரத்துக்குப் போய் மு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ன்நாடு எப்பிராயீமுடையது; வடநாடு மனாசேயினுடையது; சமுத்திரம் அதின் எல்லை; அது வடக்கே ஆசே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க்கே இசக்காரையும் தொ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சக்காரிலும் ஆசேரிலுமிருக்கிற மூன்று நாடுகளாகிய பெத்செயானும் அதின் ஊர்களும், இப்லெயாமு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களும், தோரின் குடிகளும் அதின் ஊர்களும் எந்தோரின் குடிகளும் அதின் ஊர்களும், தானாகின் குடி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ஊர்களும், மெகிதோவின் குடிகளும் அதின் ஊர்களும் மனாசேயினுடைய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னாசேயின் புத்திரர் அந்தப் பட்டணங்களின் குடிகளைத் துரத்திவிடக் கூடாமற்போயிற்று; கானானியர் அந்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யிலேதானே குடியிருக்கவேண்டுமென்று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ஸ்ரவேல் புத்திரர் பலத்தபோதும் கானானியரை முற்றிலும் துரத்திவிடாமல், அ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திகட்டுகிறவர்களாக்கி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யோசேப்பின் புத்திரர் யோசுவாவை நோக்கி: கர்த்தர் எங்களை இதுவரைக்கும் ஆசீர்வதித்துவந்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ஜனம்பெருத்தவர்களாயிருக்கிறோம்; நீர் எங்களுக்குச் சுதந்தரமாக ஒரே வீதத்தையும் ஒரே பங்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து என்ன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தற்கு யோசுவா: நீங்கள் ஜனம்பெருத்தவர்களாயும், எப்பிராயீம் மலைகள்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க்கமாயுமிருந்தால், பெரிசியர் ரெப்பாயீமியர் குடியிருக்கிற காட்டுத் தேசத்துக்குப் போய்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ம் உண்டாக்கிக்கொள்ளு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ற்கு யோசேப்பின் புத்திரர்: மலைகள் எங்களுக்குப் போதாது; பள்ளத்தாக்கு நாட்டிலி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செயானிலும், அதின் ஊர்களிலும், யெஸ்ரயேல் பள்ளத்தாக்கிலும் குடியிருக்கிற எல்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னியரிடத்திலும் இருப்புரதங்கள் உண்டு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யோசுவா யோசேப்பு வம்சத்தாராகிய எப்பிராயீமியரையும் மனாசேயரையும் நோக்கி: நீங்கள் ஜனம்பெருத்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மகா பராக்கிரமமும் உண்டு, ஒரு பங்குமாத்திரம் அல்ல, மலைத்தேசமும் உங்களுடைய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 காடானபடியினாலே, அதை வெட்டித் திருத்துங்கள், அப்பொழுது அதின் கடையாந்தர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யதாயிருக்கும்; கானானியருக்கு இருப்பு ரதங்கள் இருந்தாலும், அவர்கள் பலத்தவர்களாயிருந்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அவர்களைத் துரத்திவிடுவீ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7]]></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2026-11-02T10:18:06Z</dcterms:created>
  <dcterms:modified xsi:type="dcterms:W3CDTF">2026-11-02T10:18:06Z</dcterms:modified>
  <dc:title>யோசுவா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