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வெனில், இதோ, உங்கள் கையில் இருக்கிறேன்; உங்கள் பார்வைக்கு நன்மையும் நியாயமுமாயிருக்கிறதை எனக்குச் செய்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வெனில், இதோ, உங்கள் கையில் இருக்கிறேன்; உங்கள் பார்வைக்கு நன்மையும் நியாயமுமாயிருக்கிறதை எனக்குச் செய்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ிலே மூப்பானவர்களில் சிலர் எழும்பி சபையாகிய ஜனங்களை நோக்கி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உண்டான வார்த்தை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உண்டான வார்த்தை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் முன்வைத்த என் நியாயப்பிரமாணத்தின்படி நீங்கள் நடக்கும்படிக்கும், நீங்கள் என் சொல்லைக் கேளாமற்போனால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் முன்வைத்த என் நியாயப்பிரமாணத்தின்படி நீங்கள் நடக்கும்படிக்கும், நீங்கள் என் சொல்லைக் கேளாமற்போனால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ேமியா இந்த வார்த்தைகளையெல்லாம் கர்த்தருடைய ஆலயத்திலே சொல்லும்போது, ஆசாரியர்களும், தீர்க்கதரிசிகளும், சகல ஜனங்களும் கே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র নাম করে এই ধর্মোপদেশ প্রচার করার তোমার কি করে সাহস হল? শীলোর মতো এই মন্দিরও ধ্বংস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 একথা বলার সাহস তোমার কি করে হয়? কোন সাহসে তুমি বললে য়ে জেরুশালেম জনমানবহীন এক মরুভূমিতে পরিণ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?” প্রভুর মন্দিরেই সবাই যিরমিয়কে ঘিরে ধ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হূদার শাসকবৃন্দ শুনলেন কি কি ঘটেছে| তাই তাঁরা রাজপ্রাসাদের বাইরে বেরিয়ে এসে প্রভুর মন্দ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ন| তাঁরা নতুন ফটকের প্রবেশদ্বারের মুখে, য়েটা প্রভুর মন্দিরের দিকে যাচ্ছে সেখানে বসলেন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ফটকদ্বারের পথ প্রভুর মন্দিরকেই নির্দেশ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যাজকবৃন্দ ভাব্বাদীগণ এবং সমস্ত সাধারণ মানুষ শাসকবৃন্দের সঙ্গে কথা বলল| তারা বলল, “যিরমি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তেই হবে| সে জেরুশালেম সম্বন্ধে অমঙ্গলজনক কথাবার্তা বলে বেড়িযেছে| আপনারাও সে সব শুন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যিরমিয় যিহূদার শাসকবৃন্দ ও সাধারণ লোকদের সঙ্গে কথা বলেছিল| সে বলল, “প্রভু আমাকে এই মন্দ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এই শহর সম্বন্ধে এই কথাগুলি বলবার জন্য পাঠিয়েছিলেন| আমি যা কিছু বললাম সেগুলি আমার কথা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হল প্রভুর বক্তব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পনারা নিজেদের জীবনযাত্রা বদলে ফেলুন| ভাল কাজ করতে শুরু করুন| আপনারা আপনাদের প্রভু ঈশ্বরকে ম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 যদি আপনারা তা করেন তাহলে প্রভু তাঁর মত পরিবর্তন করবেন| তিনি য়ে অমঙ্গলজনক কথাবার্তা বল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ি তিনি তাহলে বাস্তবে রূপান্তরিত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র আমার ক্ষেত্রে বলতে পারি, আমি হলাম আপনাদের ক্ষমতার অন্তর্গত| যা ভাল এবং ঠিক বুঝবেন তা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আপনারা কর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যদি আপনারা আমায় হত্যা করেন তাহলে একটা ব্যাপারে নিশ্চিত হয়ে যান, য়ে আপনারা এক জন নিরী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কে হত্যা করতে চলেছেন| এই দোষের ভাগীদার হবে এই শহর এবং এই শহরের প্রত্যেক বাসিন্দা এবং ত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ী হবেন আপনারা| প্রভু সত্যিই আমাকে আপনাদের কাছে পাঠিয়েছেন| আপনারা যা শুনেছেন তা পুরোটা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বার্ত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যিহূদার শাসকবৃন্দ এবং সাধারণ লোক যাজকদের এবং ভাব্বাদীদের বললেন: “যিরমিয় এমন কিছু করে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ে ওর মৃত্যুদণ্ড প্রাপ্য় হতে পারে| যিরমিয় আমাদের যা যা বলেছিল তা তার নিজের ভাষা নয়, ত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আমাদের ঈশ্বরের বক্তব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শীর্ষস্থানীয কিছু নেতা উঠে দাঁড়িয়ে সাধারণ মানুষদের সঙ্গে কথা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ঁরা বললেন, “মোরেষ্টীয শহরে মীখা নামের ভাব্বাদী ছিলেন| মীখা যখন ভাব্বাদী ছিলেন, তখন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ছিলেন হিষ্কিয়| যিহূদার লোকদের মীখা এই কথাগুলি বলেছিলেন: সর্বশক্তিমান প্রভু বলেছেন:“সিয়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হয়ে যাবে| জেরুশালেম পরিণত হবে একটি পাথরের স্তূপে| মন্দিরের চূড়া হয়ে যাবে একটি মাটির টিব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োপঝাড়ে আবৃত|” মীখা 3: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হিষ্কিয় যিহূদার রাজা ছিলেন এবং তিনি মীখাকে হত্যা করেন নি| মীখাকে যিহূদার সাধারণ লোকরাও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| তোমরা জানো য়ে হিষ্কিয় প্রভুকে ভয় পেতেন এবং সম্মান করতেন এবং তাঁকে খুশী করতে চাইতে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, তিনি যিহূদাতে অঘটন ঘটাবেন| কিন্তু হিষ্কিয় প্রভুর কাছে প্রার্থনা করেছিলেন এবং প্রভু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পরিবর্তন করেছিলেন| প্রভু আর তারপর যিহূদার কোন অমঙ্গল ঘটান নি| আমরা যদি যিরমিয়র কোন ক্ষতি ক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আমরা নিজেরাই নিজেদের ওপর অশান্তি টেনে আন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তীতে ঊরিয নামে এক জন প্রভুর বার্তা প্রচার করেছিলেন| ঊরিয ছিলেন শময়িয়ের পুত্র| ঊরিয বাস করত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রিযত্‌ য়িযারীমস্থ শহরে| এই শহর এবং এই দেশের বিরুদ্ধে যিরমিয়র মত ঊরিয একই বার্তা প্রচার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রাজা যিহোয়াকীম, তাঁর সেনা প্রধানরা এবং নেতারা ঊরিযর ধর্মোপদেশ শুনে রেগে গিয়েছিলেন|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য়াকীম ঊরিযকে হত্যা করতে চেয়েছিলেন| কিন্তু ঊরিয শুনতে পেয়েছিলেন য়ে রাজা যিহোয়াকীম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তে চাইছে| ঊরিয ভীত হয়ে মিশরে পালিয়ে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রাজা যিহোয়াকীম ইল্নাথন সহ আরো কয়েক জনকে ঊরিযকে ধরে আনার জন্য মিশরে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ল্নাথন ছিলেন অক্বোর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ঊরিযকে তারা মিশর থেকে ধরে বেঁধে এনেছিলেন| তারপর তাঁরা তাকে রাজার সামনে নিয়ে এসেছিলেন|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য়াকীম ঊরিযকে তরবারি দিয়ে হত্যার আদেশ দিয়েছিলেন| ঊরিযকে হত্যা করার পর তাঁর মৃতদেহ কবর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ে দেওয়া হয়েছিল| সেই কবরস্থানে শুধু গরীব লোকদের মৃতদেহই কবর দেওয়া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িহূদায় অহীকাম নামে এক ব্যক্তি ছিলেন| অহীকাম ছিলেন শাফনের পুত্র| অহীকাম যিরমিয়কে সমর্থ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য়ে ছিলেন| তিনি যিরমিয়কে যাজক এবং ভাব্বাদীদের হত্যার য়ড়য়ন্ত্র থেকে বাঁচিয়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ূদার ওপর রাজা যিহোয়াকীমের শাসনের প্রথম বছরে এই বার্তা প্রভুর কাছ থেকে এসেছিল| যিহোয়াকী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য়োশিয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বলেছিলেন, “যিরমিয়, প্রভুর মন্দির চত্বরে দাঁড়াও এবং যারা এই মন্দিরে উপাসনা করতে আস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যিহূদার লোকদের এই বার্তাটি বলো| আমি তোমাকে যা যা বলেছি সব তাদের বলো| আমার বার্তার কোন অংশ 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হয়তো আমার কথা শুনবে এবং পালন করবে| তারা হয়ত অসত্‌ কাজকর্ম থেকে নিজেদের সরিয়ে নেবে|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আমার বার্তা মেনে চলে, তাহলে হয়ত আমি তাদের শাস্তি দেব না| অনেক খারাপ কাজকর্ম করেছিল বলে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শাস্তি দেবার পরিকল্পনা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ুমি তাদের বলবে, ‘প্রভু বলেছেন: আমি আমার শিক্ষামালা তোমাদের দিয়েছি| তোমাদের উচিত্‌ আমার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ওয়া এবং আমার শিক্ষামালা অনুসরণ ক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ভৃত্যরা যা বলে তা তোমাদের শুনতে হবে| (ভাব্বাদীরা হল আমার ভৃত্য) আমি বারবার তোমা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দের পাঠিয়েছি| কিন্তু তোমরা তাদের কোন কথা শো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এই মন্দিরটিকে শীলোর মত করে করব| এবং লোকরা এই শহরটিকে একটি উদাহরণ হিসেবে গণ্য করবে যখ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জায়গায় খারাপ ঘটনাসমূহ ঘটাতে ইচ্ছে কর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িরমিয়র এই কথাগুলি প্রভুর মন্দিরে উপস্থিত যাজক, ভাব্বাদী এবং সমস্ত মানুষ শু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যিরমিয়কে যা কিছু বলার আদেশ দিয়েছিলেন সে তা বলা শেষ করেছিল| তখন যাজক, ভাব্বাদী এবং সাধ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যিরমিয়কে জোর করে চেপে ধরে বলেছিল, “এই ভয়ঙ্কর কথাগুলি বলার জন্য এবার তোমার মৃত্যু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2026-10-20T09:19:23Z</dcterms:created>
  <dcterms:modified xsi:type="dcterms:W3CDTF">2026-10-20T09:19:23Z</dcterms:modified>
  <dc:title>যিরমিয়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