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இவன் பார்வையடைந்த வகை எங்களுக்குத் தெரியாது; இவன் கண்களைத் திறந்தவன் இன்னான் என்பதும் எங்களுக்குத் தெரியாது, இவன் வயதுள்ளவனாயிருக்கிறான், இவனைக் கேளுங்கள், இவனே சொல்லுவான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 இவன் பார்வையடைந்த வகை எங்களுக்குத் தெரியாது; இவன் கண்களைத் திறந்தவன் இன்னான் என்பதும் எங்களுக்குத் தெரியாது, இவன் வயதுள்ளவனாயிருக்கிறான், இவனைக் கேளுங்கள், இவனே சொல்லுவான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டைய தாய்தகப்பன்மார் யூதர்களுக்குப் பயந்ததினால் இப்படிச்சொன்னார்கள். ஏனெனில் இயேசுவைக் கிறிஸ்து என்று எவனாவது அறிக்கைப்பண்ணினால் அவனை ஜெபஆலயத்துக்குப் புறம்பாக்கவேண்டுமென்று யூதர்கள் அதற்குமுன்னமே கட்டுப்பாடு செய்த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டைய தாய்தகப்பன்மார் யூதர்களுக்குப் பயந்ததினால் இப்படிச்சொன்னார்கள். ஏனெனில் இயேசுவைக் கிறிஸ்து என்று எவனாவது அறிக்கைப்பண்ணினால் அவனை ஜெபஆலயத்துக்குப் புறம்பாக்கவேண்டுமென்று யூதர்கள் அதற்குமுன்னமே கட்டுப்பாடு செய்த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ிமித்தம்: இவன் வயதுள்ளவனாயிருக்கிறான், இவனையே கேளுங்கள் என்று அவன் தாய்தகப்பன்மார்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அவர்கள் குருடனாயிருந்த மனுஷனை இரண்டாந்தரம் அழைத்து: நீ தேவனை மகிமைப்படுத்து; இந்த மனுஷன் பாவியென்று நாங்கள் அறிந்திருக்கிறோ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 அவர்கள் குருடனாயிருந்த மனுஷனை இரண்டாந்தரம் அழைத்து: நீ தேவனை மகிமைப்படுத்து; இந்த மனுஷன் பாவியென்று நாங்கள் அறிந்திருக்கிறோ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பிரதியுத்தரமாக: அவர் பாவியென்று எனக்குத் தெரியாது; நான் குருடனாயிருந்தேன், இப்பொழுது காண்கிறேன்; இது ஒன்றுதான் எனக்குத்தெரியு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பிரதியுத்தரமாக: அவர் பாவியென்று எனக்குத் தெரியாது; நான் குருடனாயிருந்தேன், இப்பொழுது காண்கிறேன்; இது ஒன்றுதான் எனக்குத்தெரிய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மறுபடியும் அவனை நோக்கி: உனக்கு என்னசெய்தான், உன் கண்களை எப்படித் திறந்தான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முன்னமே உங்களுக்குச் சொன்னேன், நீங்கள் கேளாமற் போனீர்கள்; மறுபடியும் கேட்க வேண்டியதென்ன அவருக்குச் சீஷராக உங்களுக்கும் மனதுண்டோ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ிரதியுத்தரமாக: முன்னமே உங்களுக்குச் சொன்னேன், நீங்கள் கேளாமற் போனீர்கள்; மறுபடியும் கேட்க வேண்டியதென்ன அவருக்குச் சீஷராக உங்களுக்கும் மனதுண்டோ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கள் அவனை வைது: நீ அவனுடைய சீஷன், நாங்கள் மோசேயினுடைய சீஷ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யுடனே தேவன் பேசினாரென்று அறிவோம், இவன் எங்கேயிருந்து வந்தவனென்று அறியோ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ந்த மனுஷன்: அவர் என் கண்களைத் திறந்திருந்தும், அவர் எங்கேயிருந்து வந்தவரென்று நீங்கள் அறியாதிருக்கிறது ஆச்சரியமான காரிய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ந்த மனுஷன்: அவர் என் கண்களைத் திறந்திருந்தும், அவர் எங்கேயிருந்து வந்தவரென்று நீங்கள் அறியாதிருக்கிறது ஆச்சரியமான காரிய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விகளுக்கு தேவன் செவிகொடுக்கிறதில்லையென்று அறிந்திருக்கிறோம்; ஒருவன் தேவபக்தியுள்ளவனாயிருந்து அவருக்குச் சித்தமானதைச் செய்தால் அவனுக்குச் செவிகொடு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விகளுக்கு தேவன் செவிகொடுக்கிறதில்லையென்று அறிந்திருக்கிறோம்; ஒருவன் தேவபக்தியுள்ளவனாயிருந்து அவருக்குச் சித்தமானதைச் செய்தால் அவனுக்குச் செவிகொடுப்ப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றவிக்குருடனுடைய கண்களை ஒருவன் திறந்தானென்று உலகமுண்டானதுமுதல் கேள்விப்பட்டதில்லைய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ேவனிடத்திலிருந்து வராதிருந்தால் ஒன்றும் செய்யமாட்டாரே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அவனுக்குப் பிரதியுத்தரமாக: முழுவதும் பாவத்தில் பிறந்த நீ எங்களுக்குப் போதிக்கிறாயோ என்று சொல்லி, அவனைப் புறம்பே தள்ளிவிட்டார்கள்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அவனுக்குப் பிரதியுத்தரமாக: முழுவதும் பாவத்தில் பிறந்த நீ எங்களுக்குப் போதிக்கிறாயோ என்று சொல்லி, அவனைப் புறம்பே தள்ளிவிட்டார்கள்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ை அவர்கள் புறம்பே தள்ளிவிட்டதை இயேசு கேள்விப்பட்டு, அவனைக் கண்டபோது நீ தேவனுடைய குமாரனிடத்தில் விசுவாசமாயிருக்கிறாயா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ை அவர்கள் புறம்பே தள்ளிவிட்டதை இயேசு கேள்விப்பட்டு, அவனைக் கண்டபோது நீ தேவனுடைய குமாரனிடத்தில் விசுவாசமாயிருக்கிறாயா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 அவன்: ஆண்டவரே, அவரிடத்தில் நான் விசுவாசமாயிருக்கும்படிக்கு அவர் யார் என்றான்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யேசு அவனை நோக்கி. நீ அவரைக் கண்டிருக்கிறாய், உன்னுடனே பேசுகிறவர் அவர்தா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டனே அவன்: ஆண்டவரே விசுவாசிக்கிறேன் என்று சொல்லி, அவரைப் பணிந்துகொண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இயேசு: காணாதவர்கள் காணும்படியாகவும், காண்கிறவர்கள் குருடராகும்படியாகவும் நியாயத்தீர்ப்புக்கு நான் இந்த உலகத்தில் வந்த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இயேசு: காணாதவர்கள் காணும்படியாகவும், காண்கிறவர்கள் குருடராகும்படியாகவும் நியாயத்தீர்ப்புக்கு நான் இந்த உலகத்தில் வந்த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ுடனேகூட இருந்த பரிசேயரில் சிலர் இவைகளைக் கேட்டபொழுது: நாங்களும் குருடரோ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ுடனேகூட இருந்த பரிசேயரில் சிலர் இவைகளைக் கேட்டபொழுது: நாங்களும் குருடரோ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அவர்களை நோக்கி: நீங்கள் குருடராயிருந்தால் உங்களுக்குப் பாவமிராது; நீங்கள் காண்கிறோம் என்று சொல்லுகிறபடியினால் உங்கள் பாவம் நிலைநிற்கிறது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அவர்களை நோக்கி: நீங்கள் குருடராயிருந்தால் உங்களுக்குப் பாவமிராது; நீங்கள் காண்கிறோம் என்று சொல்லுகிறபடியினால் உங்கள் பாவம் நிலைநிற்கிறது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அப்புறம் போகையில் பிறவிக்குருடனாகிய ஒரு மனுஷனைக் கண்ட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ுடைய சீஷர்கள் அவரை நோக்கி: ரபீ, இவன் குருடனாய்ப் பிறந்தது யார் செய்த பாவம், இவன்செய்த பாவமோ, இவனைப் பெற்றவர்கள் செய்த பாவமோ என்று கே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ுடைய சீஷர்கள் அவரை நோக்கி: ரபீ, இவன் குருடனாய்ப் பிறந்தது யார் செய்த பாவம், இவன்செய்த பாவமோ, இவனைப் பெற்றவர்கள் செய்த பாவமோ என்று கே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பிரதியுத்தரமாக: அது இவன் செய்த பாவமுமல்ல, இவனைப் பெற்றவர்கள் செய்த பாவமுமல்ல, தேவனுடைய கிரியைகள் இவனிடத்தில் வெளிப்படும்பொருட்டு இப்படிப் பிற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பிரதியுத்தரமாக: அது இவன் செய்த பாவமுமல்ல, இவனைப் பெற்றவர்கள் செய்த பாவமுமல்ல, தேவனுடைய கிரியைகள் இவனிடத்தில் வெளிப்படும்பொருட்டு இப்படிப் பிற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கற்காலமிருக்குமட்டும் நான் என்னை அனுப்பினவருடைய கிரியைகளைச் செய்யவேண்டும்; ஒருவனும் கிரியை செய்யக்கூடாத இராக்காலம் வரு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கற்காலமிருக்குமட்டும் நான் என்னை அனுப்பினவருடைய கிரியைகளைச் செய்யவேண்டும்; ஒருவனும் கிரியை செய்யக்கூடாத இராக்காலம் வரு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லகத்திலிருக்கையில் உலகத்திற்கு ஒளியாயிருக்கிற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ச் சொல்லி, அவர் தரையிலே துப்பி, உமிழ்நீரினால் சேறுண்டாக்கி, அந்தச் சேற்றைக் குருடனுடைய கண்களின்மேல் பூசி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ச் சொல்லி, அவர் தரையிலே துப்பி, உமிழ்நீரினால் சேறுண்டாக்கி, அந்தச் சேற்றைக் குருடனுடைய கண்களின்மேல் பூசி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, சீலோவாம் குளத்திலே கழுவு என்றார். சீலோவாம் என்பதற்கு அனுப்பப்பட்டவன் என்று அர்த்தமாம். அப்படியே அவன் போய்க் கழுவி, பார்வையடைந்தவனாய்த் திரும்பிவ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, சீலோவாம் குளத்திலே கழுவு என்றார். சீலோவாம் என்பதற்கு அனுப்பப்பட்டவன் என்று அர்த்தமாம். அப்படியே அவன் போய்க் கழுவி, பார்வையடைந்தவனாய்த் திரும்பிவ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யலகத்தாரும், அவன் குருடனாயிருக்கையில் அவனைக் கண்டிருந்தவர்களும்: இவன் உட்கார்ந்து பிச்சைக் கேட்டுக்கொண்டிருந்தவனல்லவா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யலகத்தாரும், அவன் குருடனாயிருக்கையில் அவனைக் கண்டிருந்தவர்களும்: இவன் உட்கார்ந்து பிச்சைக் கேட்டுக்கொண்டிருந்தவனல்லவா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லர் அவன்தான் என்றார்கள். வேறுசிலர்: அவனுடைய சாயலாயிருக்கிறான் என்றார்கள். அவனோ நான்தான் அவ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லர் அவன்தான் என்றார்கள். வேறுசிலர்: அவனுடைய சாயலாயிருக்கிறான் என்றார்கள். அவனோ நான்தான் அவன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கள் அவனை நோக்கி: உன் கண்கள் எப்படித் திறக்கப்பட்டது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ிரதியுத்தரமாக: இயேசு என்னப்பட்ட ஒருவர் சேறுண்டாக்கி, என் கண்களின்மேல் பூசி, நீ போய் சீலோவாம் குளத்திலே கழுவு என்றார். அப்படியே நான் போய்க் கழுவி, பார்வையடைந்தேன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ிரதியுத்தரமாக: இயேசு என்னப்பட்ட ஒருவர் சேறுண்டாக்கி, என் கண்களின்மேல் பூசி, நீ போய் சீலோவாம் குளத்திலே கழுவு என்றார். அப்படியே நான் போய்க் கழுவி, பார்வையடைந்தேன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: அவர் எங்கே என்றார்கள். அவன்: எனக்குத் தெரியாது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ருடனாயிருந்த அவனைப் பரிசேயரிடத்திற்குக் கொண்டுபோ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சேறுண்டாக்கி, அவன் கண்களைக் திறந்த நாள் ஓய்வு நாளா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சேறுண்டாக்கி, அவன் கண்களைக் திறந்த நாள் ஓய்வு நாள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பரிசேயரும் அவனை நோக்கி: நீ எப்படிப் பார்வையடைந்தாய் என்று மறுபடியும் கேட்டார்கள். அதற்கு அவன் அவர் என் கண்களின்மேல் சேற்றைப் பூசினார், நான் கழுவினேன், காண்கிறே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பரிசேயரும் அவனை நோக்கி: நீ எப்படிப் பார்வையடைந்தாய் என்று மறுபடியும் கேட்டார்கள். அதற்கு அவன் அவர் என் கண்களின்மேல் சேற்றைப் பூசினார், நான் கழுவினேன், காண்கிறேன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ரிசேயரில் சிலர்: அந்த மனுஷன் ஓய்வுநாளைக் கைக்கொள்ளாததினால் அவன் தேவனிடத்திலிருந்து வந்தவனல்ல என்றார்கள். வேறுசிலர்: பாவியாயிருக்கிற மனுஷன் இப்படிப்பட்ட அற்புதங்களை எப்படிச் செய்வான் என்றார்கள். இவ்விதமாய் அவர்களுக்குள்ளே பிரிவினையுண்டாயிற்று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ரிசேயரில் சிலர்: அந்த மனுஷன் ஓய்வுநாளைக் கைக்கொள்ளாததினால் அவன் தேவனிடத்திலிருந்து வந்தவனல்ல என்றார்கள். வேறுசிலர்: பாவியாயிருக்கிற மனுஷன் இப்படிப்பட்ட அற்புதங்களை எப்படிச் செய்வான் என்றார்கள். இவ்விதமாய் அவர்களுக்குள்ளே பிரிவினையுண்டாயிற்று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ரிசேயரில் சிலர்: அந்த மனுஷன் ஓய்வுநாளைக் கைக்கொள்ளாததினால் அவன் தேவனிடத்திலிருந்து வந்தவனல்ல என்றார்கள். வேறுசிலர்: பாவியாயிருக்கிற மனுஷன் இப்படிப்பட்ட அற்புதங்களை எப்படிச் செய்வான் என்றார்கள். இவ்விதமாய் அவர்களுக்குள்ளே பிரிவினையுண்டாயிற்று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றுபடியும் அவர்கள் குருடனை நோக்கி: உன் கண்களைத் திறந்தானே, அவனைக்குறித்து நீ என்ன சொல்லுகிறாய் என்றார்கள். அதற்கு அவன்: அவர் தீர்க்கதரிசி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றுபடியும் அவர்கள் குருடனை நோக்கி: உன் கண்களைத் திறந்தானே, அவனைக்குறித்து நீ என்ன சொல்லுகிறாய் என்றார்கள். அதற்கு அவன்: அவர் தீர்க்கதரிசி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ுருடனாயிருந்து பார்வையடைந்ததை யூதர்கள் நம்பாமல், பார்வையடைந்தவனுடைய தாய்தகப்பன்மாரை அழைப்பித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ுருடனாயிருந்து பார்வையடைந்ததை யூதர்கள் நம்பாமல், பார்வையடைந்தவனுடைய தாய்தகப்பன்மாரை அழைப்பித்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 நோக்கி: உங்கள் குமாரன் குருடனாய்ப் பிறந்தான் என்று சொல்லுகிறீர்களே, அவன் இவன்தானா? இவனானால், இப்பொழுது இவன் எப்படிப் பார்வையடைந்தான் என்று கேட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 நோக்கி: உங்கள் குமாரன் குருடனாய்ப் பிறந்தான் என்று சொல்லுகிறீர்களே, அவன் இவன்தானா? இவனானால், இப்பொழுது இவன் எப்படிப் பார்வையடைந்தான் என்று கேட்ட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ய்தகப்பன்மார் பிரதியுத்தரமாக: இவன் எங்கள் குமாரன்தான் என்றும், குருடனாய்ப் பிறந்தான் என்றும் எங்களுக்குத் தெர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এখন কিভাবে দেখতে পাচ্ছে আমরা জানি না, আর এও জানি না য়ে কে একে দৃষ্টিশক্তি দিয়েছেন৷ এ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েস করুন! এর যথেষ্ট বয়স হয়েছে, নিজের বিষয় নিজে ভালোই বলতে পা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ইহুদী নেতাদের ভয়ে, তার বাবা-মা এই কথা বলল৷ কারণ ইহুদী নেতারা আগেই স্থির করেছিল য়ে কেউ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কে মশীহ বলে স্বীকার করে, তবে সে প্রার্থনা সভা থেকে বিতাড়িত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 জন্যই তার বাবা-মা বলেছিল, ‘এর যথেষ্ট বয়স হয়েছে, আপনারা একেই জিজ্ঞেস করু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ই য়ে অন্ধ ছিল, ইহুদী নেতারা তাকে দ্বিতীয় বার ডেকে বলল, ‘ঈশ্বরকে মহিমা প্রদান কর৷ সত্য 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জানি ঐ লোকটা পাপী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য়ে অন্ধ ছিল সে বলল, ‘তিনি পাপী কি না তা আমি জানি না৷ আমি কেবল একটা বিষয় জানি, য়ে আমি অন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াম, কিন্তু এখন দেখতে পাচ্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ইহুদী নেতারা তাকে বলল, ‘সে তোমাকে কি করেছিল? সে কিভাবে তোমাকে দৃষ্টিশক্তি দিল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 তাদের বলল, ‘আমি আগেই তোমাদের বলেছি, কিন্তু তোমরা আমার কথা শোন নি৷ তবে আবার কেন শুনতে চাই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ও কি তাঁর শিষ্য হতে চাও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তারা তাকে তাচ্ছিল্য় করে বলল, ‘তুই তার শিষ্য, কিন্তু আমরা মোশির শিষ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রা জানি ঈশ্বর মোশির সঙ্গে কথা বলেছিলেন, কিন্তু এই লোকটা কোথা থেকে এসেছে তা আমরা জানি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র জবাবে লোকটি তাদের বলল, ‘কি আশ্চর্যের বিষয় য়ে, তিনি কোথা থেকে এসেছেন তা আপনারা জানেন না অথ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আমায় দৃষ্টিশক্তি দান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আমরা জানি য়ে ঈশ্বর পাপীদের কথা শোনেন না৷ কিন্তু ঈশ্বর তাঁর কথা শোনেন, য়ে ঈশ্বরের উপাসন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ঈশ্বর যা চান তাই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কজন জন্মান্ধকে কেউ য়ে দৃষ্টিশক্তি দান করেছে, একথা কেউ কোন দিন শোন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ঐ মানুষটি যদি ঈশ্বরের কাছ থেকে না আসতেন তবে তিনি কিছুই করতে পারতেন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এর উত্তরে তারা তাকে বলল, ‘তুই তো পাপেই জন্মেছিস! আর তুই কিনা আমাদের শিক্ষা দিতে চাইছিস?’ তা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াকে তাড়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ীশু শুনতে পেলেন য়ে ইহুদী নেতারা তাকে সমাজ-গৃহ থেকে তাড়িয়ে দিয়েছে৷ তখন যীশু তার দেখা প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বললেন, ‘তুমি কি মানবপুত্রের ওপর বিশ্বাস কর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সে উত্তর দিল, ‘মহাশয়, তিনি কে? আমায় বলুন, আমি য়েন তাঁকে বিশ্বাস করতে পার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যীশু তাকে বললেন, ‘তুমি তাঁকে দেখেছ আর তিনিই এখন তোমার সঙ্গে কথা বল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খন সে বলল, ‘প্রভু, আমি বিশ্বাস করছি৷’ এবং সে তাঁর সামনে নতজানু হয়ে উপাসনা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ীশু বললেন, ‘বিচার করতে আমি এ জগতে এসেছি৷ আমি এসেছি যাতে যাঁরা দেখতে পায় না তারা দেখতে পায়,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ঁরা দেখতে পায় তারা য়েন অন্ধে পরিণত হ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ফরীশীদের মধ্যে কয়েকজন যাঁরা যীশুর সঙ্গে ছিল, তারা একথা শুনে তাঁকে বলল, ‘নিশ্চয়ই আপনি বলতে চ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 য়ে আমরাও অন্ধ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যীশু তাদের বললেন, ‘তোমরা যদি অন্ধ হতে তাহলে তোমাদের কোন পাপই হত না৷ কিন্তু তোমরা এখন বলছ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াচ্ছি, তাই তোমাদের পাপ রয়ে গ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পথে হাঁটছিলেন, সেই সময় তিনি একজন লোককে দেখতে পেলেন য়ে জন্ম থেকেই অন্ধ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ীশুর অনুগামীরা তাঁকে জিজ্ঞেস করল, ‘গুরু, কার পাপে এ অন্ধ হয়ে জন্মেছে? এর পাপে অথবা এর বাবা-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ীশু বললেন, ‘এই লোকটির বা এর বাবা-মার পাপের জন্য য়ে এ অন্ধ হয়ে জন্মেছে তা নয়, বরং এই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ধ হয়ে জন্মেছে যাতে আমি যখন তাকে সুস্থ করি, তখন লোকে ঈশ্বরের শক্তির প্রকাশ দেখতে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তক্ষণ দিন আছে ততক্ষণ যিনি আমায় পাঠিয়েছেন তাঁর কাজ আমাদের করে য়েতে হবে৷ যখন রাত আসবে তখন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 কাজ কর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যতক্ষণ এই জগতে আছি, আমিই এই জগতের আল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কথা বলার পর তিনি মাটিতে থুতু ফেললেন৷ আর মুখের সেই লালা দিয়ে মণ্ড তৈরী করে, তা অন্ধ লোক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োখে লাগিয়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রপর যীশু সেই অন্ধ লোকটিকে বললেন, ‘শীলোহ সরোবরে গিয়ে ধুয়ে ফেল৷ (‘শীলোহ’ অনুবাদ করলে এই না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থ ‘প্রেরিত’৷)’ তখন সে গিয়ে ধুয়ে ফেলল আর দৃষ্টিশক্তি লাভ করে ফির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সেই লোকটির প্রতিবেশীরা ও যাঁরা তাকে ভিক্ষা করতে দেখত তারা বলল, ‘এ কি সেই লোক নয় য়ে বসে ব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িক্ষা করত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েউ কেউ বলল, ‘হ্যাঁ, সেই তো৷’ আবার অন্যরা বলল, ‘না, এই লোকটা তারই মতো দেখতে৷’ কিন্তু সে বলল, ‘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একই লো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তারা তাকে বলল, ‘তুমি কি করে দৃষ্টিশক্তি লাভ করল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 এর উত্তরে বলল, ‘যীশু নামের লোকটি মণ্ড তৈরী করে, আমার চোখে তা লাগিয়ে দিলেন, আর বললেন, ‘শীলো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োবরে যাও ও তোমার চোখ ধুয়ে ফেল৷’ তখন আমি গেলাম ও ধুয়ে ফেললাম আর তখনই দৃষ্টিশক্তি লাভ করলাম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তাকে বলল, ‘সেই যীশু কোথায়?’সে বলল, ‘আমি জানি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়ে লোকটি আগে অন্ধ ছিল তাকে তারা ফরীশীদের কাছে ন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়ে দিন যীশু মণ্ড তৈরী করে ঐ লোকটির চোখে লাগিয়ে তাকে দৃষ্টিশক্তি দান করেন, সে দিনটি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রামব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ই ফরীশীরা আবার তাকে জিজ্ঞেস করল, ‘তুমি কিভাবে তোমার দৃষ্টিশক্তি ফিরে পেলে?’লোকটি উত্তর দ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তিনি মণ্ড তৈরী করে আমার চোখে লাগিয়ে দিলেন, আমি চোখ ধুয়ে ফেলবার পর দেখতে পেল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ফরীশীদের মধ্যে কেউ কেউ বলল, ‘এই লোক ঈশ্বরের কাছ থেকে আসে নি, কারণ এ বিশ্রামবারের নিয়ম ম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’আবার অন্যরা বলল, ‘একজন পাপী কিভাবে এই সব অলৌকিক কাজ করতে পারে?’ তাই এই নিয়ে তাদের মধ্যে মতভে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পর ইহুদী নেতারা অন্ধ লোকটিকে আবার জিজ্ঞেস করল, ‘য়ে লোকটি তোমার দৃষ্টিশক্তি দিয়েছে,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ে তুমি কি বল?’লোকটি বলল, ‘তিনি একজন ভাববাদী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লোকটির বাবা-মাকে না ডাকা পর্যন্ত ইহুদীরা বিশ্বাস করতে চাইল না য়ে, সে অন্ধ ছিল আর এ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ৃষ্টিশক্তি লাভ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া তার বাবা-মাকে জিজ্ঞেস করল, ‘এই কি তোমাদের সেই ছেলে যার বিষয়ে তোমরা বলে থাক য়ে, সে অন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জন্মেছে? তাহলে এ কিভাবে এখন দেখতে পাচ্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র উত্তরে তার বাবা-মা বলল, ‘আমরা জানি এ আমাদের ছেলে, আর এ অন্ধই জন্ম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2026-10-21T04:42:14Z</dcterms:created>
  <dcterms:modified xsi:type="dcterms:W3CDTF">2026-10-21T04:42:14Z</dcterms:modified>
  <dc:title>যোহন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