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ஆயிரம் துன்பங்கள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 என்னை கைவிடமாட்டா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துக்கங்கள் சும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் பாவங்கள் சும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ே செல்லுகின்றார்… – 2 (ஆயிரம் 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 உலக பாடு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ஞ்சக் காலம் மாத்திர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் உலக வாழ்வைக்கான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ருக்கிறேன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சென்றிடவே நான் ஆவல் கொண்ட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வாழ்ந்திடவே தேவன் கிருபை செய்திடுவார் (ஆயிரம் 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ற்றியே திரியும் மாந்தர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 நோக்கி துத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மைகள் செய்திடும் மாந்த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த்து அணைப்போம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வுளின் அன்பை அவர் காண செய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வுளின் பாதை காட்டி நாம் மகிழ்வோமே… – 2 (ஆயிரம் 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aநல்ல போராட்டம் போர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்டத்தை ஒழுங்காய் ஓ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த்தை காத்து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கிரிடம் பெற்றுக் கொள்வோம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ுள்ள தேவன் நித்தமும் நடத்த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வாழ்வுக்கு முத்திரை போடுவார். (ஆயிரம் 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2026-10-31T02:59:36Z</dcterms:created>
  <dcterms:modified xsi:type="dcterms:W3CDTF">2026-10-31T02:59:36Z</dcterms:modified>
  <dc:title>துதிப் பாடல்கள் : 302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