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presProps" Target="presProps.xml"/>
  <Relationship Id="rId38" Type="http://schemas.openxmlformats.org/officeDocument/2006/relationships/viewProps" Target="viewProps.xml"/>
  <Relationship Id="rId3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I waited patiently for the LORD; and he inclined unto me, and heard my cry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I waited patiently for the LORD; and he inclined unto me, and heard my cry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He brought me up also out of an horrible pit, out of the miry clay, and set my feet upon a rock, and established my activities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He brought me up also out of an horrible pit, out of the miry clay, and set my feet upon a rock, and established my activities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And he has put a new song in my mouth, even praise unto our God: many shall see it, and fear, and shall trust in the LORD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And he has put a new song in my mouth, even praise unto our God: many shall see it, and fear, and shall trust in the LORD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Blessed is that man that makes the LORD his trust, and respects not the proud, nor such as turn aside to lies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Blessed is that man that makes the LORD his trust, and respects not the proud, nor such as turn aside to lies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Many, O LORD my God, are your wonderful works which you have done, and your thoughts which are toward us: they cannot be reckoned up in order unto you: if I would declare and speak of them, they are more than can be numbered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Many, O LORD my God, are your wonderful works which you have done, and your thoughts which are toward us: they cannot be reckoned up in order unto you: if I would declare and speak of them, they are more than can be numbered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Many, O LORD my God, are your wonderful works which you have done, and your thoughts which are toward us: they cannot be reckoned up in order unto you: if I would declare and speak of them, they are more than can be numbered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Sacrifice and offering you did not desire; mine ears have you opened: burnt offering and sin offering have you not required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Sacrifice and offering you did not desire; mine ears have you opened: burnt offering and sin offering have you not required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Then said I, Lo, I come: in the volume of the book it is written of me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I delight to do your will, O my God: yea, your law is within my heart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I delight to do your will, O my God: yea, your law is within my heart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I have preached righteousness in the great congregation: lo, I have not refrained my lips, O LORD, you know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I have not hid your righteousness within my heart; I have declared your faithfulness and your salvation: I have not concealed your loving kindness and your truth from the great congregation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I have not hid your righteousness within my heart; I have declared your faithfulness and your salvation: I have not concealed your loving kindness and your truth from the great congregation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I have not hid your righteousness within my heart; I have declared your faithfulness and your salvation: I have not concealed your loving kindness and your truth from the great congregation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Withhold not you your tender mercies from me, O LORD: let your loving kindness and your truth continually preserve me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Withhold not you your tender mercies from me, O LORD: let your loving kindness and your truth continually preserve me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For innumerable evils have compassed me about: mine iniquities have taken hold upon me, so that I am not able to look up; they are more than the hairs of mine head: therefore my heart fails me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For innumerable evils have compassed me about: mine iniquities have taken hold upon me, so that I am not able to look up; they are more than the hairs of mine head: therefore my heart fails me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For innumerable evils have compassed me about: mine iniquities have taken hold upon me, so that I am not able to look up; they are more than the hairs of mine head: therefore my heart fails me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Be pleased, O LORD, to deliver me: O LORD, make haste to help me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Let them be ashamed and confounded together that seek after my soul to destroy it; let them be driven backward and put to shame that wish me evil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Let them be ashamed and confounded together that seek after my soul to destroy it; let them be driven backward and put to shame that wish me evil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Let them be desolate for a reward of their shame that say unto me, Aha, aha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Let all those that seek you rejoice and be glad in you: let such as love your salvation say continually, The LORD be magnified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Let all those that seek you rejoice and be glad in you: let such as love your salvation say continually, The LORD be magnified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But I am poor and needy; yet the Lord thinks upon me: you are my help and my deliverer; make no tarrying, O my God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But I am poor and needy; yet the Lord thinks upon me: you are my help and my deliverer; make no tarrying, O my God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7180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ுக்காகப் பொறுமையுடன் காத்திருந்தேன்; அவர் என்னிடமாய்ச் சாய்ந்து, என் கூப்பிடுதலை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ேட்ட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யங்கரமான குழியிலும் உளையான சேற்றிலுமிருந்து என்னைத் தூக்கியெடுத்து, என் கால்களைக் கன்மலையின்மே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றுத்தி, என் அடிகளை உறுதிப்படுத்த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மது தேவனைத் துதிக்கும் புதுப்பாட்டை அவர் என் வாயிலே கொடுத்தார்; அநேகர் அதைக் கண்டு, பயந்த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ர்த்தரை நம்புவ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கங்காரிகளையும் பொய்யைச் சார்ந்திருக்கிறவர்களையும் நோக்காமல் கர்த்தரையே தன் நம்பிக்கையாக வைக்கிற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னுஷன் பாக்கியவ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ன் தேவனாகிய கர்த்தாவே, நீர் எங்கள் நிமித்தஞ்செய்த உம்முடைய அதிசயங்களும் உம்முடைய யோசனைகள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நேகமாயிருக்கிறது; ஒருவரும் அவைகளை உமக்கு விவரித்துச்சொல்லிமுடியாது; நான் அவைகளைச் சொல்ல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றிவிக்கவேண்டுமானால் அவைகள் எண்ணிக்கைக்கு மேலானவை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லியையும் காணிக்கையையும் நீர் விரும்பாமல், என் செவிகளைத் திறந்தீர்; சர்வாங்க தகனபலியை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ாவநிவாரணபலியையும் நீர் கேட்கவி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நான்: இதோ, வருகிறேன், புஸ்தகச்சுருளில் என்னைக்குறித்து எழுதியிருக்கிறத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ன் தேவனே, உமக்குப் பிரியமானதைச் செய்ய விரும்புகிறேன்; உமது நியாயப்பிரமாணம் என் உள்ளத்திற்கு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ருக்கிறது என்று சொன்ன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கா சபையிலே நீதியைப் பிரசங்கித்தேன்; என் உதடுகளை மூடேன், கர்த்தாவே, நீர் அதை அறிவ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ம்முடைய நீதியை நான் என் இருதயத்திற்குள் மறைத்துவைக்கவில்லை; உமது சத்தியத்தையும் உம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ரட்சிப்பையும் சொல்லியிருக்கிறேன்; உமது கிருபையையும் உமது உண்மையையும் மகா சபைக்கு அறிவியாதபடிக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ான் ஒளித்துவைக்கவி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ாவே, உம்முடைய இரக்கங்களை எனக்குக் கிடையாமற் போகப்பண்ணாதேயும்; உமது கிருபையும் உம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ண்மையும் எப்பொழுதும் என்னைக் காக்கக்கடவ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ண்ணிக்கைக்கு அடங்காத தீமைகள் என்னைச் சூழ்ந்துகொண்டது, என் அக்கிரமங்கள் என்னைத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ொடர்ந்துபிடித்தது, நான் நிமிர்ந்துபார்க்கக் கூடாதிருக்கிறது, அவைகள் என் தலைமயிரி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திகமாயிருக்கிறது, என் இருதயம் சோர்ந்துபோ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0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ாவே, என்னை விடுவித்தருளும்; கர்த்தாவே, எனக்குச் சகாயம்பண்ணத் தீவிரிய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0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ன் பிராணனை அழிக்கத் தேடுகிறவர்கள் ஏகமாய் வெட்கி நாணி, எனக்குத் தீங்குசெய்ய விரும்புகிறவர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0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ன்னிட்டு இலச்சையடைவார்களா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0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ன்பேரில் ஆ ஆ! ஆ ஆ! என்று சொல்லுகிறவர்கள், தங்கள் வெட்கத்தின் பலனையடைந்து, கைவிடப்படுவார்களா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0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ம்மைத் தேடுகிற அனைவரும் உமக்குள் மகிழ்ந்து சந்தோஷப்படுவார்களாக; உம்முடைய இரட்சிப்ப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0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ிரும்புகிறவர்கள் கர்த்தருக்கு மகிமை உண்டாவதாக என்று எப்பொழுதும் சொல்வார்களா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0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ான் சிறுமையும் எளிமையுமானவன், கர்த்தரோ என்மேல் நினைவாயிருக்கிறார்; தேவரீர் என் துணையும் என்ன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0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ிடுவிக்கிறவருமாயிருக்கிறீர்; என் தேவனே, தாமதியாதேய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6">
  <a:themeElements>
    <a:clrScheme name="Theme9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2026-11-01T17:52:07Z</dcterms:created>
  <dcterms:modified xsi:type="dcterms:W3CDTF">2026-11-01T17:52:07Z</dcterms:modified>
  <dc:title>சங்கீதம் : 40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