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aited patiently for the LORD; and he inclined unto me, and heard my cr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aited patiently for the LORD; and he inclined unto me, and heard my cr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brought me up also out of an horrible pit, out of the miry clay, and set my feet upon a rock, and established my activit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brought me up also out of an horrible pit, out of the miry clay, and set my feet upon a rock, and established my activit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has put a new song in my mouth, even praise unto our God: many shall see it, and fear, and shall trust in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has put a new song in my mouth, even praise unto our God: many shall see it, and fear, and shall trust in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at man that makes the LORD his trust, and respects not the proud, nor such as turn aside to l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at man that makes the LORD his trust, and respects not the proud, nor such as turn aside to li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any, O LORD my God, are your wonderful works which you have done, and your thoughts which are toward us: they cannot be reckoned up in order unto you: if I would declare and speak of them, they are more than can be number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any, O LORD my God, are your wonderful works which you have done, and your thoughts which are toward us: they cannot be reckoned up in order unto you: if I would declare and speak of them, they are more than can be number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any, O LORD my God, are your wonderful works which you have done, and your thoughts which are toward us: they cannot be reckoned up in order unto you: if I would declare and speak of them, they are more than can be numbe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acrifice and offering you did not desire; mine ears have you opened: burnt offering and sin offering have you not requir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acrifice and offering you did not desire; mine ears have you opened: burnt offering and sin offering have you not requir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I, Lo, I come: in the volume of the book it is written of me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delight to do your will, O my God: yea, your law is within my hear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delight to do your will, O my God: yea, your law is within my hear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have preached righteousness in the great congregation: lo, I have not refrained my lips, O LORD, you know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not hid your righteousness within my heart; I have declared your faithfulness and your salvation: I have not concealed your loving kindness and your truth from the great congreg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not hid your righteousness within my heart; I have declared your faithfulness and your salvation: I have not concealed your loving kindness and your truth from the great congreg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not hid your righteousness within my heart; I have declared your faithfulness and your salvation: I have not concealed your loving kindness and your truth from the great congregati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thhold not you your tender mercies from me, O LORD: let your loving kindness and your truth continually preserve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thhold not you your tender mercies from me, O LORD: let your loving kindness and your truth continually preserve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numerable evils have compassed me about: mine iniquities have taken hold upon me, so that I am not able to look up; they are more than the hairs of mine head: therefore my heart fails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numerable evils have compassed me about: mine iniquities have taken hold upon me, so that I am not able to look up; they are more than the hairs of mine head: therefore my heart fails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numerable evils have compassed me about: mine iniquities have taken hold upon me, so that I am not able to look up; they are more than the hairs of mine head: therefore my heart fails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pleased, O LORD, to deliver me: O LORD, make haste to help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m be ashamed and confounded together that seek after my soul to destroy it; let them be driven backward and put to shame that wish me evi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m be ashamed and confounded together that seek after my soul to destroy it; let them be driven backward and put to shame that wish me evi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them be desolate for a reward of their shame that say unto me, Aha, aha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all those that seek you rejoice and be glad in you: let such as love your salvation say continually, The LORD be magnifie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all those that seek you rejoice and be glad in you: let such as love your salvation say continually, The LORD be magnifi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I am poor and needy; yet the Lord thinks upon me: you are my help and my deliverer; make no tarrying, O my Go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I am poor and needy; yet the Lord thinks upon me: you are my help and my deliverer; make no tarrying, O my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ாகப் பொறுமையுடன் காத்திருந்தேன்; அவர் என்னிடமாய்ச் சாய்ந்து, என் கூப்பிடுதல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ுத்தி, என் அடிகளை உறுதி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ந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மாயிருக்கிறது; ஒருவரும் அவைகளை உமக்கு விவரித்துச்சொல்லிமுடியாது; நான் அவைகளைச்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வேண்டுமானால் அவைகள் எண்ணிக்கைக்கு மேல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நிவாரணபலியையும் நீர் கேட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இதோ, வருகிறேன், புஸ்தகச்சுருளில் என்னைக்குறித்து எழுதிய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 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ையும் சொல்லியிருக்கிறேன்; உமது கிருபையையும் உமது உண்மையையும் மகா சபைக்கு அறிவியாதபட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ஒளித்துவை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ம் எப்பொழுதும் என்னைக் கா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டர்ந்துபிடித்தது, நான் நிமிர்ந்துபார்க்கக் கூடாதிருக்கிறது, அவைகள் என் தலைமயிர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மாயிருக்கிறது, என் இருதயம் சோர்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என்னை விடுவித்தருளும்; கர்த்தாவே, எனக்குச் சகாயம்பண்ண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னிட்டு இலச்சையடை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பேரில் ஆ ஆ! ஆ ஆ! என்று சொல்லுகிறவர்கள், தங்கள் வெட்கத்தின் பலனையடைந்து, கைவிடப்பட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க்கிறவருமாயிருக்கிறீர்; என் தேவனே, தாமத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2026-09-17T05:40:41Z</dcterms:created>
  <dcterms:modified xsi:type="dcterms:W3CDTF">2026-09-17T05:40:41Z</dcterms:modified>
  <dc:title>சங்கீதம்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