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தெபொராளும் அபினோகாமின் குமாரன் பாராக்கும் பாடின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முன்பாகப் பர்வதங்கள் கரைந்தது; இஸ்ரவேலின் தேவனாகிய கர்த்தருக்கு முன்பாக சீனாயும் கரை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ுக்குள்ளே தங்களை மனப்பூர்வமாய் ஒப்புக்கொடுத்த இஸ்ரவேலின் அதிபதிகளை என் இருதயம் நாடுகிறது; கர்த்தரை ஸ்தோத்திர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னத்திலிருந்து யுத்தம் உண்டாயிற்று; நட்சத்திரங்கள் தங்கள் அயனங்களிலிருந்து சிசெராவோடே யுத்தம் பண்ணி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ுதிரைகளின் குளம்புகள்; பாய்ச்சலினாலே, பலவான்களின் பாய்ச்சலினாலேயே, பிளந்துபோயி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ನದಲ್ಲಿ ದೆಬೋರಳೂ ಅಬೀನೋ ವಮನ ಮಗನಾದ ಬಾರಾಕನೂ ಹಾಡಿ 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ನರು ಸ್ವೇಚ್ಛೆಯಿಂದ ತಮ್ಮನ್ನು ಸಮ ರ್ಪಿಸಿಕೊಂಡಾಗ ಕರ್ತನು ಇಸ್ರಾಯೇಲಿಗೋಸ್ಕರ ಮುಯ್ಯಿಗೆ ಮುಯ್ಯಿ ಮಾಡ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ಆತನನ್ನು ಕೊಂಡ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ಅರಸರೇ, ಕೇಳಿರಿ; ಓ ಪ್ರಭುಗಳೇ, ಕಿವಿಗೊಡಿರಿ; ನಾನು, ನಾನೇ ಕರ್ತನಿಗೆ ಹಾಡುವೆನು; ಇಸ್ರಾಯೇಲಿನ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ೇ, ನೀನು ಸೇಯಾರಿನಿಂದ ಹೊರಟು ಎದೋ ಮಿನ ಹೊಲದಿಂದ ಮುನ್ನಡೆಯುವಾಗ ಭೂಮಿ ನಡುಗಿತು, ಆಕಾಶವು ಸುರಿಯಿತು; ಮೇಘ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 ನೀರು ಸು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ಮುಂದೆ ಬೆಟ್ಟಗಳು ಕರಗಿದವು; ಇಸ್ರಾಯೇಲಿನ ದೇವರಾದ ಕರ್ತನ ಮುಂದೆ ಸೀನಾಯಿ ಪರ್ವತವು ಸಹ ಕರ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ನಾತನ ಮಗನಾದ ಶಮ್ಗರನ ದಿವಸಗಳಲ್ಲಿಯೂ ಯಾಯೇಲಳ ದಿವಸಗಳಲ್ಲಿಯೂ ದಾರಿಗಳು ನಿಂತು ಹೋದವು; ಮಾರ್ಗಸ್ಥರು ಡೊಂ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ರಿಗಳಲ್ಲಿ ನಡೆಯ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ೆಬೋರಳಾದ ನಾನು ಏಳುವ ಮಟ್ಟಿಗೂ ಇಸ್ರಾಯೇಲಿನಲ್ಲಿ ತಾಯಾಗಿ ನಾನು ಏಳುವ ಮಟ್ಟಿಗೂ ಹಳ್ಳಿಗಳ ನಿವಾಸಿಗಳು ನಿಂತುಹೋ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ನಿಂತ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ರು ಓಡಲಿಲ್ಲವೋ? ಕೊಳ್ಳೆಹಂಚಿ ಕೊಳ್ಳಲಿಲ್ಲವೋ? ಒಬ್ಬೊಬ್ಬ ಮನುಷ್ಯನಿಗೆ ಒಂದೆರಡು ಹೆಣ್ಣು, ಸೀಸೆರನಿಗೆ ನಾ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್ಣವುಳ್ಳ ಕೊಳ್ಳೆ, ನಾನಾ ವರ್ಣವುಳ್ಳಂಥ ವಿಚಿತ್ರವಾಗಿ, ಹೊಲಿದಂಥ, ಎರಡು ಪಕ್ಕೆಗಳಲ್ಲಿ ವಿಚಿತ್ರವಾಗಿ ಹೊಲಿದಂ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 ಹಿಡಿ ಯುವರ ಕಂಠಗಳಿಗೆ ತಕ್ಕಂಥ ನಾನಾ ವರ್ಣವುಳ್ಳ ಕೊಳ್ಳೆ, ಸಿಕ್ಕ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ಹೊಸ ದೇವರುಗಳನ್ನು ಆದುಕೊಂಡರು; ಆಗ ಯುದ್ಧವು ಬಾಗಲುಗಳಲ್ಲಿ ಆಯಿತು. ಇಸ್ರಾಯೇಲಿನಲ್ಲಿ ನಾಲ್ವತ್ತ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ೊಳಗೆ ಗುರಾಣಿಯೂ ಕಠಾರಿಯೂ ಕಾಣಲ್ಪಟ್ಟ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ಓ ಕರ್ತನೇ, ಹೀಗೆಯೇ ನಿನ್ನ ಶತ್ರುಗಳೆಲ್ಲರು ನಾಶವಾಗಲಿ, ಆದರೆ ಆತನನ್ನು ಪ್ರೀತಿಮಾಡುವವರು ತನ್ನ ಪರಾಕ್ರಮದಿಂದ ಹೊ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ುವ ಸೂರ್ಯನ ಹಾಗೆಯೇ ಇರಲಿ. ದೇಶವು ನಾಲ್ವತ್ತು ವರುಷ ವಿಶ್ರಾಂತಿಯ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ನರಲ್ಲಿ ಉಚಿತವಾಗಿ ಬಂದ ನ್ಯಾಯಾಧಿಪತಿಗಳ ಮೇಲೆ ನನ್ನ ಹೃದಯ ಅದೆ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ಿಳೀ ಕತ್ತೆಗಳ ಮೇಲೆ ಸವಾರಿ ಮಾಡುವವರೇ, ನ್ಯಾಯದ ನ್ಯಾಯಾಸನದಲ್ಲಿ ಕುಳಿತಿರು ವವರೇ, ಮಾರ್ಗದಲ್ಲಿ ನಡೆಯುವವರೇ, ಮಾ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ರು ಸೇದುವ ಸ್ಥಳಗಳ ಹತ್ತಿರ ಬಿಲ್ಲುಗಾರರ ಶಬ್ದದಿಂದ ತಪ್ಪಿಸಲ್ಪಟ್ಟವರು ಅಲ್ಲಿ ಕರ್ತನ ನೀತಿಯುಳ್ಳ ಕ್ರಿಯ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ಲ್ಲಿ ಆತನ ಹಳ್ಳಿಗಳ ನಿವಾಸಿಗಳಿಗೆ ಮಾಡಿದ ನೀತಿಯುಳ್ಳ ಕ್ರಿಯೆಗಳನ್ನು ತಿರುತಿರುಗಿ ಪ್ರಕಟಿಸುವರು;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ಬಾಗಲು ಗಳಿಗೆ ಇಳಿದು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ಚ್ಚರವಾಗು, ಎಚ್ಚರ ವಾಗು, ದೆಬೋರಳೇ, ಎಚ್ಚರವಾಗು, ಎಚ್ಚರವಾಗು, ಹಾಡನ್ನು ಹಾಡು; ಬಾರಾಕನೇ; ಏಳು; ಅಬೀನೋವ 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ೇ, ನಿನ್ನನ್ನು ಸೆರೆಹಿಡಿದವರನ್ನು ಸೆರೆಯಾಗಿ ನ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ಉಳಿದವನನ್ನು ಆತನು ಜನರಲ್ಲಿ ಶ್ರೇಷ್ಠರಾದವರ ಮೇಲೆ ಆಳುವಂತೆ ಮಾಡಿದನು; ಕರ್ತನು ನನ್ನನ್ನು ಪರಾಕ್ರಮಶಾಲಿ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 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ಮಾಲೇಕ್ಯರಿಗೆ ವಿರೋಧ ಮಾಡಿದವರ ಬೇರು ಎಫ್ರಾಯಾಮಿನಿಂದ ಉಂಟಾ ಯಿತು. ನಿನ್ನ ಹಿಂದೆ ನಿನ್ನ ಜನರಲ್ಲಿ ಬೆನ್ಯಾವಿಾನನ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ಕೀರನಲ್ಲಿಂದ ಅಧಿಪತಿಗಳೂ ಜೆಬುಲೂನನಲ್ಲಿಂದ ಬರಹಗಾರನ ಲೇಖನಿಯನ್ನು ಉಪಯೋಗಿಸುವ ವರೂ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ಸಾಕಾರನ ಪ್ರಧಾನರು ದೆಬೋ ರಳ ಸಂಗಡ ಇದ್ದರು; ಇಸ್ಸಾಕಾರನು, ಬಾರಾಕನು ಹಾಗೆಯೇ; ಕಾಲು ನಡೆಯಾಗಿ ತಗ್ಗ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 ಲ್ಪಟ್ಟನು. ರೂಬೇನನ ಭಾಗಗಳಲ್ಲಿ ಹೃದಯದ ದೊಡ್ಡ ಆಲೋಚನೆ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ಂದೆಗಳ ಕೂಗನ್ನು ಕೇಳಿ ನೀನು ದೊಡ್ಡಿಗಳ ಬಳಿಯಲ್ಲಿ ಇದ್ದದ್ದೇನು? ರೂಬೇನನ ಭಾಗಗಳಲ್ಲಿ ಹೃದಯದ ದೊಡ್ಡ ಪರಿಶೋ ಧನ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ಗಿಲ್ಯಾದನು ಯೊರ್ದನಿಗೆ ಆಚೆ ವಾಸಿಸಿದನು. ದಾನನು ಹಡಗುಗಳಲ್ಲಿ ನಿಂತದ್ದೇನು? ಆಶೇರನು ಸಮುದ್ರದ ದಡದಲ್ಲಿದ್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ೇವುಗಳ ಬಳಿಯಲ್ಲಿ ವಾಸ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ಜೆಬುಲೂನನೂ ನಫ್ತಾ ಲಿಯೂ ಹೊಲದ ಎತ್ತರವಾದ ಸ್ಥಳಗಳಲ್ಲಿ ಮರಣಕ್ಕೂ ತಮ್ಮ ಪ್ರಾಣಗಳನ್ನು ಧೈರ್ಯವಾಗಿ ಇಟ್ಟ ಜನ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ರಸರು ಬಂದು ಯುದ್ಧಮಾಡಿದರು; ಆಗ ಕಾನಾನ್ಯರ ಅರಸರು ಮೆಗಿದ್ದೋನಿನ ಜಲ ಸವಿಾಪ ವಾದ ತಾನಾಕದಲ್ಲಿ ಯುದ್ಧಮಾಡಿ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ಹಣದ ಲಾಭ ತಕ್ಕೂ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ಕಾಶದಲ್ಲಿ ಇರುವ ವುಗಳು ಯುದ್ಧಮಾಡಿದವು; ನಕ್ಷತ್ರಗಳು ತಮ್ಮ ಓಟಗ ಳಲ್ಲಿ ಸೀಸೆರನಿಗೆ ವಿರೋಧವಾಗಿ ಯುದ್ಧಮಾ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ೀಷೋನ್‌ ನದಿಯು, ಆ ಹಳೇದಾದ ಕೀಷೋನ್‌ ನದಿಯು ಅವರನ್ನು ಬಡಕೊಂಡು ಹೋಯಿತು. ಓ ನನ್ನ ಪ್ರಾಣವೇ, ನೀನು ಬ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ದು ಹಾಕ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ನೆಲವನ್ನು ಘಟ್ಟಿಸಿ ಓಡುವ ಅವರ ಬಲವಾದ ಕುದುರೆಗಳು ತಮ್ಮ ಘಟನೆಯಿಂದ ಗೊರಿಶೇಗಳನ್ನು ಒಡೆದುಬಿ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ಮೇರೋಜನ್ನು ಶಪಿಸಿರಿ; ಅದರ ನಿವಾಸಿಗಳನ್ನು ಕಠಿಣವಾಗಿ ಶಪಿಸಿರಿ ಎಂದು ಕರ್ತನ ದೂತನು ಹೇಳುತ್ತಾನೆ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ಕರ್ತನ ಸಹಾಯಕ್ಕೂ ಪರಾಕ್ರಮಶಾಲಿಗಳಿಗೆ ವಿರೋ ಧವಾಗಿ ಕರ್ತನ ಸಹಾಯಕ್ಕೂ ಬಾರದ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ೇನ್ಯನಾದ ಹೆಬೆರನ ಹೆಂಡತಿಯಾದ ಯಾಯೇ ಲಳು ಸ್ತ್ರೀಯರಲ್ಲಿ ಅಧಿಕವಾಗಿ ಆಶೀರ್ವದಿಸಲ್ಪಡು ವಳು; ಸ್ತ್ರೀಯರ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ವಾಗಿ ಗುಡಾರದಲ್ಲಿ ಆಶೀರ್ವದಿಸಲ್ಪಡ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ನು ನೀರನ್ನು ಕೇಳಿ ದನು; ಅವಳು ಹಾಲು ಕೊಟ್ಟಳು; ಅಮೂಲ್ಯವಾದ ಬಟ್ಟಲಿನಲ್ಲಿ ಬೆಣ್ಣೆಯನ್ನು ತಂದ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ತನ್ನ ಕೈಯಲ್ಲಿ ಮೊಳೆಯನ್ನು ತನ್ನ ಬಲಗೈಯಲ್ಲಿ ಕೆಲಸಗಾರನ ಸುತ್ತಿಗೆ ಯನ್ನು ತೆಗೆದುಕೊಂಡಳು; ಅವಳು ಸೀಸೆರ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ಗೆ ಯಿಂದ ಹೊಡೆದಳು; ಅವಳು ಅವನ ಕಣತಲೆಯನ್ನು ತಿವಿದು ಹೊಡೆದಳು. ಅವನ ತಲೆಯನ್ನು ಹೊಡೆದು ಬ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ಳ ಕಾಲುಗಳ ಹತ್ತಿರ ಅವನು ಬೊಗ್ಗಿ ಬಿದ್ದು ಮಲಗಿದನು; ಅವಳ ಕಾಲುಗಳ ಹತ್ತಿರ ಬಾಗಿ ಬಿದ್ದನು; ಎಲ್ಲಿ ಬಾಗಿಬಿದ್ದ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ಯೇ ಬಿದ್ದ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ಸೀಸೆರನ ತಾಯಿ ಕಿಟಿಕಿಯಿಂದ ನೋಡಿದಳು, ಕಿಂಡಿ ಯಿಂದ ಕೂಗಿದಳು--ಅವನ ರಥವು ಬರುವದಕ್ಕೆ ಇಷ್ಟು ಆಲಸ್ಯವಾದದ್ದೇನು?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ಥಗಳ ಗಾಲಿ ಗಳು ಹಿಂದುಳಿದು ಇರುವ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ದಕ್ಕೆ ಅವಳ ಜ್ಞಾನವುಳ್ಳ ಪ್ರಧಾನ ಸ್ತ್ರೀಯರು ಪ್ರತ್ಯುತ್ತರಕೊಟ್ಟರು. ಹೌದು, ಅವಳೇ ತನಗೆ ಬದಲು ಮಾತು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2026-10-20T06:12:09Z</dcterms:created>
  <dcterms:modified xsi:type="dcterms:W3CDTF">2026-10-20T06:12:09Z</dcterms:modified>
  <dc:title>ನ್ಯಾಯಸ್ಥಾಪಕರು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