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யல்த்தியேலின் குமாரனாகிய செருபாபேலோடும் யெசுவாவோடும் வந்த ஆசாரியரும் லேவியரும் யாரென்றால்: செராயா எரேமியா, எஸ்றா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மரியா, மல்லூக், அத்தூஸ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கனியா, ரெகூம், மெரெமோத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ோ, கிநேதோ, அபியா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ியாமின், மாதியா, பில்கா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ெமாயா, யோயாரிப், யெதாயா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ல்லு, ஆமோக், இல்க்கியா, யெதாயா என்பவர்கள்; இவர்கள் யெசுவாவின் நாட்களில், ஆசாரியருக்கும் தங்கள் சகோதரருக்கும் தலைவராய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க்புக்கியா, உன்னி என்கிற அவர்கள் சகோதரர் அவர்களுக்கு எதிரே காவல்காத்த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சுவா யொயாசீமைப் பெற்றான், யாயசீம் எலியாசிபைப் பெற்றான், எலியாசிப் யொயதாவைப் பெற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சுவா யொயாசீமைப் பெற்றான், யாயசீம் எலியாசிபைப் பெற்றான், எலியாசிப் யொயதாவைப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ொயதா யோனத்தானைப் பெற்றான், யோனத்தான் யதுவாலைப் பெற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ஸ்றாவின் சந்ததியில் மெசுல்லாம், அமரியாவின் சந்ததியில் யோகனான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லிகுவின் சந்ததியில் யோனத்தான், செபனியாவின் சந்ததியில் யோசேப்ப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ரீமின் சந்ததியில் அத்னா, மெராயோதின் சந்ததியில் எல்காய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்தோவின் சந்ததியில் சகரியா, கிநெதோனின் சந்ததியில் மெசுல்லா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ியாவின் சந்ததியில் சிக்ரி, மினியாமீன்மொவதியா, என்பவர்களின் சந்ததியில் பில்தா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்காவின் சந்ததியில் சம்முவா, செமாயாவின் சந்ததியில் யோன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்காவின் சந்ததியில் சம்முவா, செமாயாவின் சந்ததியில் யோன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ரிபின் சந்ததியில் மத்தன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ல்லாயின் சந்ததியில் கல்லாய், ஆமோக்கின் சந்ததியில் ஏபேர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ல்க்கியாவின் சந்ததியில் அசபிய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பாடகரின் புத்திரர் எருசலேமின் சுற்றுப்புறங்களான சமபூமியிலும், நெத்தோபாத்தியரின் கிராமங்களி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ிறகாலே ஒசாயாவும், யூதாவின் பிரபுக்களில் பாதிப்பேர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சரியா, எஸ்றா, மெசுல்லா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, பென்யமீன், செமாயா, எரேமியா என்பவர்கள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ಶೆಯಲ್ತಿಯೇಲನ ಮಗನಾದ ಜೆರುಬ್ಬಾಬೆಲನ ಸಂಗಡಲೂ ಯೇಷೂವನ ಸಂಗ ಡಲೂ ಹೋದ ಯಾಜಕರೂ ಲೇವಿಯರೂ ಯಾರ 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ೆರಾಯನು ಯೆರೆವಿಾಯನು ಎಜ್ರನು ಅಮರ್ಯ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ಲ್ಲೂಕನು ಹಟ್ಟೂಷನು ಶೆಕನ್ಯನು ರೆಹುಮನು ಮೆರೇಮೋ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್ದೋನು ಗಿನ್ನೆತೋ ನನು ಅಬೀ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ಿಯ್ಯಾವಿಾನನು ಮಾದ್ಯನು ಬಿಲ್ಗಯನು ಶೆಮಾ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ೋಯಾರೀಬನು, ಯೆದಾಯನು ಸಲ್ಲೂವು ಆಮೋಕನು ಹಿಲ್ಕೀಯನು ಯೆದಾ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ವರು ಯೇಷೂವನ ದಿವಸಗಳಲ್ಲಿ ಯಾಜಕರಲ್ಲಿಯೂ ಅವರ ಸಹೋದರರಲ್ಲಿಯೂ ಮುಖ್ಯಸ್ಥ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ಲೇವಿಯರು ಯಾರಂದರೆ -- ಯೇಷೂವನು ಬಿನ್ನೂಯನು ಕದ್ಮೀಯೇಲನು ಶೇರೇಬ್ಯನು ಯೆಹೂ ದನು, ಸ್ತುತಿಸುವ ಕಾರ್ಯದ ಮೇಲಾಗ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ನ್ಯನೂ ಅವನ ಸಹೋದರರ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ಅವರ ಸಹೋ ದರರಾದ ಬಕ್ಬುಕ್ಯನು ಉನ್ನೀಯು ವರ್ಗಗಳಲ್ಲಿ ಅವರಿಗೆ ಎದು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ಯೇಷೂವನು ಯೋಯಾಕೀಮ ನನ್ನೂ ಪಡೆದನು; ಯೋಯಾಕೀಮನು ಎಲ್ಯಾಷೀಬ ನನ್ನೂ ಪಡೆದನು; ಎಲ್ಯಾಷೀಬನು ಯೋಯಾದ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ೆ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ೋಯಾದನು ಯೋನಾತಾನನನ್ನೂ ಪಡೆದನು; ಯೋನಾತಾನನು ಯದ್ದೂವನನ್ನೂ ಪ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ೋಯಾಕೀಮನ ದಿನಗಳಲ್ಲಿ ಪಿತೃಗಳಲ್ಲಿ ಮುಖ್ಯಸ್ಥರಾಗಿದ್ದ ಯಾಜಕರು ಯಾರಂದರೆ--ಸೆರಾ ಯನ ವಂಶದವನಾದ ಮೆರಾ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ೆರೆವಿಾ ಯನ ವಂಶದವರಾದ ಹನನ್ಯನು, ಎಜ್ರನ ವಂಶದ ವನಾದ ಮೆಷುಲ್ಲಾಮನು, ಅಮರ್ಯನ ವಂಶದವ ನಾದ ಯೆಹೋಹಾನಾ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ಲ್ಲೂಕಿಯ ವಂಶ ದವನಾದ ಯೋನಾತಾ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ಶೆಬನ್ಯನ ವಂಶದವ ನಾದ ಯೋಸೇಫನು, ಹಾರಿಮನ ವಂಶದವನಾದ ಅದ್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ೆರಾಯೋತನ ವಂಶದವನಾದ ಹೆಲ್ಕೈ ನು, ಇದ್ದೋನನ ವಂಶದವನಾದ ಜೆಕರ್ಯನು, ಗಿನ್ನೆ ತೋನನ ವಂಶದವನಾದ ಮೆಷುಲ್ಲಾಮ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ಬೀ ಯನ ವಂಶದವನಾದ ಜಿಕ್ರಿಯ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ಿನ್ಯಾವಿಾ ನನ, ಮೋವದ್ಯನ ವಂಶದವನಾದ ಪಿಲ್ಟೈಯನು; ಬಿಲ್ಗಾನ ವಂಶದವನಾದ ಶಮ್ಮೂವನು, ಶೆಮಾಯನ ವಂಶದವ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ನಾತಾನ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ೋಯಾ ರೀಬನ ವಂಶದವನಾದ ಮತ್ತೆನೈ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ೆದಾ ಯನ ವಂಶದವನಾದ ಉಜ್ಜೀಯು, ಸಲ್ಲೈಯನ ವಂಶ ದವನಾದ ಕಲ್ಲೈಯ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ಮೋಕನ ವಂಶದವ ನಾದ ಏಬರನು, ಹಿಲ್ಕೀಯನ ವಂಶದವನಾದ ಹಷ ಬ್ಯನು, ಯೆದಾಯನ ವಂಶದವನಾದ ನೆತನೇಲ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ಎಲ್ಯಾಷೀಬನು, ಯೋಯಾದನು, ಯೋಹಾ ನಾನನು, ಯದ್ದೂವನು, ಇವರ ದಿವಸಗಳಲ್ಲಿ ಲೇವಿಯರೂ ಯಾಜಕರೂ ಪಾರಸಿಯನಾದ ದಾರ್ಯಾವೆ ಷ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ಿಕೆಯ ವರೆಗೆ ಪಿತೃಗಳ ಮುಖ್ಯಸ್ಥರಾಗಿ ಬರೆ ಯಲ್ಪಟ್ಟ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ಎಲ್ಯಾಷೀಬನ ಮಗನಾದ ಯೋಹಾ ನಾನನ ಕಾಲದ ವರೆಗೆ ಲೇವಿ ಎಂಬವನ ಮಕ್ಕಳಾದ ಪಿತೃಗಳ ಮುಖ್ಯಸ್ಥರು ವೃ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 ಯಲ್ಪಟ್ಟ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ಲೇವಿಯರ ಮುಖ್ಯಸ್ಥರಾದ ಹಷ ಬ್ಯನೂ ಶೇರೇಬ್ಯನೂ ಕದ್ಮೀಯೇಲನ ಮಗನಾದ ಯೇಷೂವನೂ ಅವರಿಗೆದುರಾಗಿ ನಿಂತ ಅವರ ಸಹೋದರರೂ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ಾದ ದಾವೀದನ ಆಜ್ಞೆಯ ಪ್ರಕಾರ ಹೊಗಳುವದಕ್ಕೂ ಸ್ತೋತ್ರಮಾಡು ವದಕ್ಕೂ ವರ್ಗ ವರ್ಗಗಳ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ತ್ತನ್ಯನೂ ಬಕ್ಬುಕ್ಯನೂ ಒಬದ್ಯನೂ ಮೆಷುಲ್ಲಾಮನೂ ಟಲ್ಮೋ ನನೂ ಅಕ್ಕೂಬನೂ ಬೊಕ್ಕಸಗಳ ಬಾಗಲ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ವವ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ದದರಿಂದ ಜೆರುಬ್ಬಾಬೆಲನ ದಿವಸಗಳ ಲ್ಲಿಯೂ ನೆಹೆವಿಾಯನ ದಿವಸಗಳಲ್ಲಿಯೂ ಇಸ್ರಾಯೇ ಲ್ಯರೆಲ್ಲರೂ ಹಾಡುಗಾರ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ವಾರಪಾಲಕರಿಗೂ ದಿನ ನಿತ್ಯದ ಕಟ್ಟಳೆಯಾದ ಅವರವರ ಪಾಲನ್ನು ಕೊಟ್ಟರು. ಇದಲ್ಲದೆ ಅವರು ಲೇವಿಯರಿಗೋಸ್ಕರ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; ಲೇವಿಯರು ಹಾಗೆಯೇ ಆರೋನನ ಮಕ್ಕಳಿಗೆ ಪರಿಶುದ್ಧ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ೋಚಾದಾಕನ ಮಗ ನಾದ ಯೇಷೂವನ ಮಗನಾದ ಯೋಯಾಕೀಮನ ದಿವಸಗಳಲ್ಲಿಯೂ ಅಧಿಪತಿಯಾದ ನೆಹೆವಿಾಯನ ದಿವಸಗಳಲ್ಲಿಯೂ ಶಾಸ್ತ್ರ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ನೂ ಆದ ಎಜ್ರನ ದಿವಸಗಳಲ್ಲಿಯೂ ಇವರು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ಯೆರೂಸಲೇಮಿನ ಗೋಡೆಯನ್ನು ಪ್ರತಿಷ್ಠೆ ಮಾಡುವಾಗ ಸ್ತುತಿಗಳಿಂದಲೂ ಹಾಡುವದರಿಂದಲೂ ತಾಳಗಳಿಂದಲೂ ವೀಣೆ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ನ್ನರಿಗಳಿಂದಲೂ ಪ್ರತಿಷ್ಠೆಯನ್ನು ಸಂತೋಷವಾಗಿ ಆಚರಿಸುವದಕ್ಕೆ ಲೇವಿ ಯರನ್ನು ಯೆರೂಸಲೇಮಿಗೆ ಬರಮಾಡುವ ನಿಮಿತ್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ಅವರ ಸಮಸ್ತ ಸ್ಥಳಗಳಲ್ಲಿ ಹುಡು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ಾಡುಗಾರರ ಮಕ್ಕಳು ಯೆರೂಸಲೇಮಿನ ಸುತ್ತಲಿ ರುವ ಬೈಲಿನಿಂದಲೂ ನೆಟೋಫಾತ್ಯರ ಗ್ರಾಮಗ 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ಬೇತ್ಹಗಿಲ್ಗಾಲನ ಮನೆಯಿಂದಲೂ ಗೆಬದ ಅಜ್ಮಾವೇತಿನ ಹೊಲಗಳಿಂದಲೂ ಕೂಡಿಕೊಂಡರು. ಯಾಕಂದರೆ ಹಾಡುಗಾರರು ತಮಗೋಸ್ಕರ ಯೆ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ಲೇಮಿನ ಸುತ್ತಲೂ ಗ್ರಾಮಗಳನ್ನು ಕಟ್ಟಿಸಿಕೊಂಡಿ 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ಾಜಕರೂ ಲೇವಿಯರೂ ತಮ್ಮನ್ನು ಶುದ್ಧ ಮಾಡಿಕೊಂಡು ಜನರನ್ನೂ ಬಾಗಲುಗಳನ್ನೂ ಗೋಡೆ ಯನ್ನೂ ಶುದ್ಧ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ನಾನು ಯೆಹೂದದ ಪ್ರಧಾನರನ್ನು ಗೋಡೆಯ ಮೇಲೆ ಬರಮಾಡಿ ಸ್ತುತಿಸಲು ಎರಡು ದೊಡ್ಡ ಗುಂಪುಗಳನ್ನು ನೇಮಿಸಿದೆನು;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ಂಪಿ ನವರು ಗೋಡೆಯ ಮೇಲೆ ಬಲಗಡೆಯಿಂದ ತಿಪ್ಪೆ ಬಾಗಲ ಕಡೆ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 ಹಿಂಭಾಗದಲ್ಲಿ ಹೋಷಾಯನೂ ಯೆಹೂದದ ಪ್ರಧಾನರಲ್ಲಿ ಅರ್ಧ ಜನ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ಜರ್ಯನೂ ಎಜ್ರನೂ ಮೆಷುಲ್ಲಾ ಮ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ಯೆಹೂದನೂ ಬೆನ್ಯಾವಿಾನನೂ ಶೆಮಾ ಯನೂ ಯೆರೆವಿಾ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ತುತೂರಿಗಳನ್ನು ಹಿಡಿ ಯುವ ಯಾಜಕರ ಮಕ್ಕಳಲ್ಲಿ ಆಸಾಫನ ಮಗನಾದ ಜಕ್ಕೂರನ ಮಗನಾದ ವಿಾಕಾಯನ ಮಗನಾದ ಮತ್ತ ನ್ಯ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ೆಮಾಯನ ಮಗನಾದ ಯೋನಾ ತಾನನ ಮಗನಾದ ಜೆಕರ್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ದೇವರ ಮನುಷ್ಯ ನಾದ ದಾವೀದನ ಗೀತವಾದ್ಯಗಳನ್ನು ಹಿಡಿಯುವ ಜೆಕರ್ಯನ ಸಹೋದರರಾದ ಶೆಮಾಯನೂ ಅಜರೇ ಲನೂ ಮಿಲಲೈ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ಾಲೈಯನೂ. ಮಾಯೈ ಯನೂ ನೆತನೇಲನೂ ಯೆಹೂದನೂ ಹನಾನೀಯೂ ನಡೆದರು; ಶಾಸ್ತ್ರಿಯಾದ ಎಜ್ರನು ಇವರ ಮುಂದೆ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ತಮಗೆ ಎದುರಾದ ಬಾವಿಯ ಬಾಗಲಿಗೆ ಬಂದಾಗ ಗೋಡೆಯಲ್ಲಿ ಎತ್ತರವಾದ ದಾವೀದನ ಪಟ್ಟಣದ ಮೆಟ್ಟಲುಗಳಿಂದ ದಾವೀದನ ಮನೆ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ಡಣದ ಕಡೆಗಿರುವ ನೀರಿನ ಬಾಗಲಿ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ಸ್ತುತಿಸುವ ಮತ್ತೊಂದು ಗುಂಪಿನವರು ಅವರಿಗೆ ದುರಾಗಿ ನಡೆದರು; ನಾನು ಅವರ ಹಿಂದೆ ನಡೆದೆನು. ಗೋಡೆಯ ಮೇಲೆ ಇದ್ದ ಅರ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ಬುರುಜುಗಳ ಗೋಪುರದ ಆಚೆಯಿಂದ ನಡೆದು ಅಗಲವಾದ ಗೋಡೆ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ಎಫ್ರಾಯಾಮಿನ ಬಾಗಲ ಮೇಲೆಯೂ ಹಳೇ ಬಾಗಲ ಮೇಲೇಯೂ ವಿಾನಿನ ಬಾಗಲ ಮೇಲೆಯೂ ಹಾದು ಹನನೇಲನ ಗೋಪುರವನ್ನೂ ಹಮ್ಮೋಯ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ಪುರವನ್ನೂ ದಾಟಿ ಕುರಿಬಾಗಲ ವರೆಗೆ ಬಂದು ಸೆರೆಮನೆಯ ಬಾಗಲ ಬಳಿಯಲ್ಲಿ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ತರುವಾಯ ಸ್ತುತಿಮಾಡುವ ಎರಡು ಗುಂಪು ಗಳೂ ನಾನೂ ನನ್ನ ಸಂಗಡ ಇದ್ದ ಅರ್ಧಮಂದಿ ಅಧಿಕಾರಸ್ತರೂ ದೇವರ ಆಲ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ಯಾಜಕರಾದ ಎಲ್ಯಾಕೀಮನೂ ಮಾಸೇ ಯನೂ ಮಿನ್ಯಾವಿಾನನೂ ವಿಾಕಾಯನೂ ಎಲ್ಯೋ ವೇನೈಯನೂ ಜೆಕರ್ಯನೂ ಹನನ್ಯನೂ ತುತೂ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 ಹಿಡಿದುಕೊಂಡ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ಮಾಸೇಯನೂ ಶೆಮಾಯನೂ ಎಲ್ಲಾಜಾರನೂ ಉಜ್ಜೀಯೂ ಯೆಹೋ ಹಾನಾನನೂ ಮಲ್ಕೀಯನೂ ಏಲಾಮನೂ ಎಜೆರನು; ತಮ್ಮ ಮೇಲ್ವಿಚಾರಕ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ಜ್ರಹ್ಯನ ಸಂಗಡ ಹಾಡುಗಾರರು ಗಟ್ಟಿಯಾಗಿ ಹ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 ದಿವಸದಲ್ಲಿ ಮಹಾಬಲಿಗಳನ್ನು ಅರ್ಪಿಸಿ ದೇವರು ಅವರನ್ನು ಮಹಾ ಸಂತೋಷದಿಂದ ಸಂತೋಷಿಸಲು ಮಾಡಿದ್ದರಿಂದ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ಟ್ಟರು. ಇದಲ್ಲದೆ ಹೆಂಡತಿಯರೂ ಮಕ್ಕಳೂ ಸಂತೋಷಿಸಿದರು. ಆದದರಿಂದ ಯೆರೂಸ ಲೇಮಿನ ಸಂತೋಷದ ಧ್ವನಿಯು ಬಹುದೂ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ದೇ ಕಾಲದಲ್ಲಿ ಯಾಜಕರಿಗೋಸ್ಕರವೂ ಲೇವಿ ಯರಿಗೋಸ್ಕರವೂ ನ್ಯಾಯಪ್ರಮಾಣದಲ್ಲಿ ನೇಮಿಸ ಲ್ಪಟ್ಟ ಪ್ರಕಾರ ಪಟ್ಟಣ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ಲಗಳಿಂದ ಬರಬೇಕಾದ ಪಾಲುಗಳನ್ನು ಕೂಡಿಸುವ ಹಾಗೆ ಬೊಕ್ಕಸಗಳನ್ನೂ ಕಾಣಿಕೆಗಳನ್ನೂ ಪ್ರಥಮ ಫಲಗಳನ್ನೂ ಹತ್ತನೇ ಪಾಲು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ಿಸುವ ಉಗ್ರಾಣಗಳ ಮೇಲೆ ಕೆಲವರು ನೇಮಿಸಲ್ಪಟ್ಟಿದ್ದರು. ಸೇವೆಮಾಡುವ ಯಾಜಕರನ್ನೂ ಲೇವಿಯರನ್ನೂ ಕುರಿತು ಯೆಹೂದದವರು ಸಂತೋ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ಇದಲ್ಲದೆ ದಾವೀದನೂ ಅವನ ಮಗ ನಾದ ಸೊಲೊಮೋನನೂ ಕೊಟ್ಟ ಆಜ್ಞೆಯ ಪ್ರಕಾರ ಹಾಡುಗಾರರೂ ದ್ವಾರಪಾಲಕರೂ ತಮ್ಮ ದೇವರ ಸೇವ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ಬಂಧದಲ್ಲಿಯೂ ಶುದ್ಧೀಕರಣದ ಸಂಬ ಂಧದಲ್ಲಿಯೂ ತಮ್ಮ ಕೆಲಸಗಳನ್ನು ನಡ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ಯಾಕಂದರೆ ದಾವೀದನ ಮತ್ತು ಆಸಾಫನ ದಿವ ಸಗಳಲ್ಲಿ ದೇವರಿಗೆ ಸ್ತೋತ್ರವನ್ನೂ ಕೊಂಡಾಟವನ್ನೂ ಹಾಡತಕ್ಕ ಹಾಡುಗಾರ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್ಯಸ್ಥರಾಗಿ 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2026-10-21T06:07:47Z</dcterms:created>
  <dcterms:modified xsi:type="dcterms:W3CDTF">2026-10-21T06:07:47Z</dcterms:modified>
  <dc:title>ನೆಹೆಮ್ಯನು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