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விடமாட்டேன் என்று இன்னும் நிறுத்தி வைத்தாயாகி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வன் கர்த்தருடைய வார்த்தையை மதியாமற் போனானோ, அவன் தன் வேலைக்காரரையும் தன் மிருகஜீவன்களையும் வெளியிலே விட்டு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ாளைக்குக் கர்த்தர் இந்தக் காரியத்தை தேசத்தில் செய்வார் என்று சொல்லி, கர்த்தர் ஒரு காலத்தைக் குறித்தார் என்றும், எபிரெயருடைய தேவனாகிய கர்த்தர் சொல்லுகிறார் என்றும் அவனிடத்தில்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் இருந்த கோசேன் நாட்டிலேமாத்திரம் கல்மழை இல்லா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நீரும் உம்முடைய ஊழியக்காரரும் இன்னும் தேவனாகிய கர்த்தருக்குப் பயப்படமாட்டீர்கள் என்பதை அறி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நீரும் உம்முடைய ஊழியக்காரரும் இன்னும் தேவனாகிய கர்த்தருக்குப் பயப்படமாட்டீர்கள் என்பதை அறி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ன் ஜனங்களைப் போகவிடாமல், இன்னும் அவர்களுக்கு விரோதமாய் உன்னை உயர்த்துகிறாய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வாற்கோதுமை கதிர்ப்பயிரும் சணல் தாள்ப்பயிருமாயிருந்தது; அதினால் சணலும் வாற்கோதுமையும் அழிக்கப்பட்டுப்போயிற்ற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துமையும் கம்பும் கதிர்விடாதிருந்ததால், அவைகள் அழிக்கப்பட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പിന്നെയും മോശെയോടു കല്പിച്ചതു: നീ ഫറവോന്റെ അടുക്കൽ ചെന്നു അവനോടു പറയേണ്ട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രുടെ ദൈവമായ യഹോവ ഇപ്രകാരം അരുളിച്ചെയ്യുന്നു: എന്നെ ആരാധിപ്പാൻ എന്റെ ജനത്തെ വിട്ടയ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ട്ടയപ്പാൻ സമ്മതിക്കാതെ ഇനിയും അവരെ തടഞ്ഞു നിർത്തിയ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ോവയുടെ കൈ കുതിര, കഴുത, ഒട്ടകം, കന്നുകാലി, ആടു എന്നിങ്ങനെ വയലിൽ നിനക്കുള്ള മൃഗങ്ങളിന്മേൽ 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കഠിനമായ വ്യാധിയ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ഇപ്പോൾ ആളയച്ചു നിന്റെ മൃഗങ്ങളെയും വയലിൽ നിനക്കുള്ള സകലത്തെയും അകത്തു വരുത്ത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ൽ വരുത്താതെ വയലിൽ കാണുന്ന സകലമനുഷ്യന്റെയും മൃഗത്തിന്റെയും മേൽ കല്മഴ പെയ്യുകയും എല്ലാം ച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ഫറവോന്റെ ഭൃത്യന്മാരിൽ യഹോവയുടെ വചനത്തെ ഭയപ്പെട്ടവർ ദാസന്മാരെയും മൃഗങ്ങളെയും വീടുകളിൽ വരു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 യിസ്രായേല്യരുടെ മൃഗങ്ങൾക്കും മിസ്രയീമ്യരുടെ മൃഗങ്ങൾക്കും തമ്മിൽ വ്യത്യാസം വെ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ള്ള സകലത്തിലും ഒന്നും ച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യഹോവയുടെ വചനത്തെ പ്രമാണിക്കാതിരുന്നവർ ദാസന്മാരെയും മൃഗങ്ങളെയും വയലിൽ തന്നേ വിട്ടേ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ാളെ യഹോവ ഈ കാര്യം ദേശത്തു ചെയ്യുമെന്നു കല്പിച്ചു സമയം കുറ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യഹോവ മോശെയോടു: മിസ്രയീംദേശത്തു എല്ലാടവും മനുഷ്യരുടെയും മൃഗങ്ങളുടെയും 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ള്ള സകല സസ്യത്തിന്മേലും കല്മഴ വരുവാൻ നിന്റെ കൈ ആകാശത്തേക്കു നീട്ടു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പിറ്റേ ദിവസം യഹോവ ഈ കാര്യം ചെയ്തു: മിസ്രയീമ്യരുടെ മൃഗങ്ങൾ എല്ലാം ചത്തു; യിസ്രായേൽ മ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ളോ ഒന്നുപോലും ച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ഫറവോൻ ആളയച്ചു; യിസ്രായേല്യരുടെ മൃഗങ്ങൾ ഒന്നുപോലും ചത്തില്ല എന്നു കണ്ടു എങ്കിലും ഫറവോ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പ്പെട്ടു അവൻ ജനത്തെ വിട്ടയ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ോശെ തന്റെ വടി ആകാശത്തേക്കു നീട്ടി; അപ്പോൾ യഹോവ ഇടിയും കല്മഴയും അയച്ചു; തീ ഭൂമിയ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ഞ്ഞിറങ്ങി; യഹോവ മിസ്രയീംദേശത്തിന്മേൽ കല്മഴ പ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ങ്ങനെ കല്മഴയും കല്മഴയോടു കൂടെ വിടാതെ ഇറങ്ങുന്ന തീയും അതികഠിനമായിരുന്നു; മിസ്രയീംദേശത്തു ജന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ങ്ങിയതുമുതൽ അതിലെങ്ങും ഇതുപോലെ ഉണ്ടായ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ിസ്രയീംദേശത്തു എല്ലാടവും മനുഷ്യരെയും മൃഗങ്ങളെയും വയലിൽ ഇരുന്ന സകലത്തെയും കല്മഴ സംഹരിച്ചു; കല്മ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ലിലുള്ള സകലസസ്യത്തെയും നശിപ്പിച്ചു; പറമ്പിലെ വൃക്ഷത്തെ ഒക്കെയും തകർത്ത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യഹോവ മോശെയോടും അഹരോനോടും: അടുപ്പിലെ വെണ്ണീർ കൈനിറച്ചു വാരുവിൻ; മോശെ അതു ഫറവോന്റ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േക്കു വിതറ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ിസ്രായേൽമക്കൾ പാർത്ത ഗോശെൻ ദേശത്തു മാത്രം കല്മഴ ഉണ്ടാ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 മിസ്രയീംദേശത്തു എല്ലാടവും ധൂളിയായി പാറി മിസ്രയീംദേശത്തൊക്കെയും മനുഷ്യരുടെ മേലും മൃഗങ്ങള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ും പുണ്ണായി പൊങ്ങുന്ന പരുവാക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പ്പോൾ ഫറവോൻ ആളയച്ചു മോശെയെയും അഹരോനെയും വിളിപ്പിച്ചു അവരോടു: ഈ പ്രാവശ്യം ഞാൻ പാപംചെയ്തു;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ുള്ളവൻ; ഞാനും എന്റെ ജനവും ദുഷ്ട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ഹോവയോടു പ്രാർത്ഥിപ്പിൻ; ഈ ഭയങ്കരമായ ഇടിയും കല്മഴയും മതി. ഞാൻ നിങ്ങളെ വിട്ടയക്കാം;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സിപ്പി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ോശെ അവനോടു: ഞാൻ പട്ടണത്തിൽനിന്നു പുറപ്പെടുമ്പോൾ യഹോവയിങ്കലേക്കു കൈ മലർത്തും; ഭൂമ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ള്ളതു എന്നു നീ അറിയേണ്ടതിന്നു ഇടിമുഴക്കം നിന്നുപോകും; കല്മഴയും പിന്നെ 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നീയും നിന്റെ ഭൃത്യന്മാരും യഹോവയായ ദൈവത്തെ ഭയപ്പെടുകയില്ല എന്നു ഞാൻ അറിയ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അവർ അടുപ്പിലെ വെണ്ണീർ വാരി ഫറവോന്റെ മുമ്പാകെ നിന്നു. മോശെ അതു ആകാശത്തേക്കു വിതറിയ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മനുഷ്യരുടെ മേലും മൃഗങ്ങളിൻ മേലും പുണ്ണായി പൊങ്ങുന്ന പരുവ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രുനിമിത്തം മന്ത്രവാദികൾക്കു മോശെയുടെ മുമ്പാകെ നില്പാൻ കഴിഞ്ഞില്ല; പരു മന്ത്രവാദികൾക്ക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ർക്ക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യഹോവ മോശെയോടു അരുളിച്ചെയ്തിരുന്നതു പോലെ അവൻ ഫറവോന്റെ ഹൃദയത്തെ കഠിനമാക്കി; അവ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പ്പോൾ യഹോവ മോശെയോടു കല്പിച്ചതു: നീ നന്ന രാവിലെ എഴുന്നേറ്റു, ഫറവോന്റെ മുമ്പാകെ നിന്ന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 എന്തെന്നാൽ: എബ്രായരുടെ ദൈവമായ യഹോവ ഇപ്രകാരം അരുളിച്ചെയ്യുന്നു: എന്നെ ആരാധിപ്പ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വിട്ടയ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ർവ്വഭൂമിയിലും എന്നെപ്പോലെ മറ്റൊരുത്തനുമില്ല എന്നു നീ അറിയേണ്ടതിന്നു ഈ പ്രാവശ്യം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ധകളൊക്കെയും നിന്റെ മേലും നിന്റെ ഭൃത്യന്മാരുടെ മേലും നിന്റെ ജനത്തിന്മേലും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പ്പോൾ തന്നേ ഞാൻ എന്റെ കൈ നീട്ടി നിന്നെയും നിന്റെ ജനത്തെയും മഹാമാരിയാൽ ദണ്ഡിപ്പിച്ച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ൽ നിന്നു ഛേദിച്ചുകളയ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ങ്കിലും എന്റെ ശക്തി നിന്നെ കാണിക്കേണ്ടതിന്നും എന്റെ നാമം സർവ്വഭൂമ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ക്കപ്പെടേണ്ടതിന്നും ഞാൻ നിന്നെ നിർ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റെ ജനത്തെ അയക്കാതിരിപ്പാൻ തക്കവണ്ണം നീ ഇനിയും അവരെ തടഞ്ഞുനിർ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ിസ്രയീം സ്ഥാപിതമായ നാൾമുതൽ ഇന്നുവരെ അതിൽ ഉണ്ടായിട്ടില്ലാത്ത അതികഠിനമായ കല്മഴ ഞാൻ നാളെ ഈ നേര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യ്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ങ്ങനെ ചണവും യവവും നശിച്ചുപോയി; യവം കതിരായും ചണം പൂത്തും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നാൽ കോതമ്പും ചോളവും വളർന്നിട്ടില്ലാഞ്ഞതുകൊണ്ടു നശ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ോശെ ഫറവോനെ വിട്ടു പട്ടണത്തിൽനിന്നു പുറപ്പെട്ടു യഹോവയിങ്കലേക്കു കൈ മലർത്തിയപ്പോൾ ഇടിമുഴക്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മഴയും നിന്നു മഴ ഭൂമിയിൽ ചൊര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ന്നാൽ മഴയും കല്മഴയും ഇടിമുഴക്കവും നിന്നുപോയി എന്നു ഫറവോൻ കണ്ടപ്പോൾ അവൻ പിന്നെയും പാപ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ും ഭൃത്യന്മാരും ഹൃദയം കഠിന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ഹോവ മോശെമുഖാന്തരം അരുളിച്ചെയ്തിരുന്നതുപോലെ ഫറവോന്റെ ഹൃദയം കഠിനപ്പെട്ടു, അവൻ യിസ്രായേൽമ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2026-10-20T01:27:09Z</dcterms:created>
  <dcterms:modified xsi:type="dcterms:W3CDTF">2026-10-20T01:27:09Z</dcterms:modified>
  <dc:title>പുറപ്പാട്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