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presProps" Target="presProps.xml"/>
  <Relationship Id="rId28" Type="http://schemas.openxmlformats.org/officeDocument/2006/relationships/viewProps" Target="viewProps.xml"/>
  <Relationship Id="rId29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என் மகனே, நீ உன் செவியை ஞானத்திற்குச் சாய்த்து, உன் இருதயத்தைப் புத்திக்கு அமையப்பண்ணும்பொருட்டு,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நீ என் வார்த்தைகளை ஏற்றுக்கொண்டு, என் கட்டளைகளை உன்னிடத்தில் பத்திரப்படுத்தி,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ஞானத்தை வா என்று கூப்பிட்டு, புத்தியைச் சத்தமிட்டு அழைத்து,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தை வெள்ளியைப்போல் நாடி, புதையல்களைத் தேடுகிறதுபோல் தேடுவாயாகில்,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ப்பொழுது கர்த்தருக்குப் பயப்படுதல் இன்னதென்று நீ உணர்ந்து, தேவனை அறியும் அறிவைக் கண்டடைவாய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கர்த்தர் ஞானத்தைத் தருகிறார்; அவர் வாயினின்று அறிவும் புத்தியும் வரும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வர் நீதிமான்களுக்கென்று மெய்ஞ்ஞானத்தை வைத்து வைத்திருக்கிறார்; உத்தமமாய் நடக்கிறவர்களுக்கு அவர் கேடகமாயிருக்கிறார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வர் நியாயத்தின் நெறிகளைத் தற்காத்து, தம்முடைய பரிசுத்தவான்களின் பாதையைக் காப்பாற்றுகிறார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ப்பொழுது நீதியையும், நியாயத்தையும், நிதானத்தையும், சகல நல்வழிகளையும் அறிந்துகொள்ளுவாய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ஞானம் உன் இருதயத்தில் பிரவேசித்து, அறிவு உன் ஆத்துமாவுக்கு இன்பமாயிருக்கும்போது,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நல்யோசனை உன்னைக் காப்பாற்றும், புத்தி உன்னைப் பாதுகாக்கும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தினால் நீ துன்மார்க்கனுடைய வழிக்கும், மாறுபாடு பேசுகிற மனுஷனுக்கும்,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ந்தகார வழிகளில் நடக்க நீதிநெறிகளை விட்டு,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தீமைசெய்ய மகிழ்ந்து, துன்மார்க்கருடைய மாறுபாடுகளில் களிகூருகிறவர்களுக்கும்,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மாறுபாடான பாதைகளிலும் கோணலான வழிகளிலும் நடக்கிறவர்களுக்கும் நீ தப்புவிக்கப்படுவாய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தன் இளவயதின் நாயகனை விட்டு, தன் தேவனுடைய உடன்படிக்கையை மறந்து,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தன் இளவயதின் நாயகனை விட்டு, தன் தேவனுடைய உடன்படிக்கையை மறந்து,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இச்சகமான வார்த்தைகளைப் பேசும் அந்நிய பெண்ணாகி பரஸ்திரீக்கும் தப்புவிக்கப்படுவாய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வளுடைய வீடு மரணத்துக்கும், அவளுடைய பாதைகள் மரித்தோரிடத்திற்கும் சாய்கிறது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அவளிடத்தில் போகிறவர்களில் ஒருவரும் திரும்புகிறதில்லை, ஜீவபாதைகளில் வந்து சேருகிறதுமில்லை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ஆதலால் நீ நல்லவர்களின் வழியிலே நடந்து, நீதிமான்களின் பாதைகளைக் காத்துக்கொள்வாயாக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செவ்வையானவர்கள் பூமியிலே வாசம்பண்ணுவார்கள்; உத்தமர்கள் அதிலே தங்கியிருப்பார்கள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துன்மார்க்கரோ பூமியிலிருந்து அறுப்புண்டுபோவார்கள்; துரோகிகள் அதில் இராதபடிக்கு நிர்மூலமாவார்கள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75746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ദൃശവാക്യങ്ങൾ : 2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മകനേ, ജ്ഞാനത്തിന്നു ചെവികൊടുക്കയും ബോധത്തിന്നു നിന്റെ ഹൃദയം ചായിക്കയും ചെയ്യേണ്ടതിന്ന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ദൃശവാക്യങ്ങൾ : 2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എന്റെ വചനങ്ങളെ കൈക്കൊണ്ടു എന്റെ കല്പനകളെ നിന്റെ ഉള്ളിൽ സംഗ്രഹിച്ചാൽ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ദൃശവാക്യങ്ങൾ : 2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നീ ബോധത്തിന്നായി വിളിച്ചു വിവേകത്തിന്നായി ശബ്ദം ഉയർത്തുന്നു എങ്കിൽ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ദൃശവാക്യങ്ങൾ : 2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അതിനെ വെള്ളിയെപ്പോലെ അന്വേഷിച്ചു നിക്ഷേപങ്ങളെപ്പോലെ തിരയുന്നു എങ്കിൽ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ദൃശവാക്യങ്ങൾ : 2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നീ യഹോവാഭക്തി ഗ്രഹിക്കയും ദൈവപരിജ്ഞാനം കണ്ടെത്തുകയും ചെയ്യ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ദൃശവാക്യങ്ങൾ : 2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യഹോവയല്ലോ ജ്ഞാനം നല്കുന്നതു; അവന്റെ വായിൽനിന്നു പരിജ്ഞാനവും വിവേകവും വര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ദൃശവാക്യങ്ങൾ : 2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അവൻ നേരുള്ളവർക്കു രക്ഷ സംഗ്രഹിച്ചുവെക്കുന്നു: നഷ്കളങ്കമായി നടക്കുന്നവർക്കു അവൻ ഒരു പരിച തന്ന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ദൃശവാക്യങ്ങൾ : 2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അവൻ ന്യായത്തിന്റെ പാതകളെ കാക്കുന്നു; തന്റെ വിശുദ്ധന്മാരുടെ വഴിയെ സൂക്ഷിക്ക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ദൃശവാക്യങ്ങൾ : 2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അങ്ങനെ നീ നീതിയും ന്യായവും നേരും സകലസന്മാർഗ്ഗവും ഗ്രഹിക്ക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ദൃശവാക്യങ്ങൾ : 2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ജ്ഞാനം നിന്റെ ഹൃദയത്തിൽ പ്രവേശിക്കും; പരിജ്ഞാനം നിന്റെ മനസ്സിന്നു ഇമ്പമായിരിക്ക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ദൃശവാക്യങ്ങൾ : 2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വകതിരിവു നിന്നെ കാക്കും; വിവേകം നിന്നെ സൂക്ഷിക്ക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ദൃശവാക്യങ്ങൾ : 2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അതു നിന്നെ ദുഷ്ടന്റെ വഴിയിൽനിന്നും വികടം പറയുന്നവരുടെ കൂട്ടത്തിൽനിന്നും വിടുവിക്ക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ദൃശവാക്യങ്ങൾ : 2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അവർ ഇരുട്ടുള്ള വഴികളിൽ നടക്കേണ്ടതിന്നു നേരെയുള്ള പാത വിട്ടുകളകയ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ദൃശവാക്യങ്ങൾ : 2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ദോഷപ്രവൃത്തിയിൽ സന്തോഷിക്കയും ദുഷ്ടന്റെ വികടങ്ങളിൽ ആനന്ദിക്കയും ചെയ്യ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ദൃശവാക്യങ്ങൾ : 2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അവർ വളഞ്ഞവഴിക്കു പോകുന്നവരും ചൊവ്വല്ലാത്ത പാതയിൽ നടക്കുന്നവരും ആക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ദൃശവാക്യങ്ങൾ : 2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അതു നിന്നെ പരസ്ത്രീയുടെ കയ്യിൽനിന്നും ചക്കരവാക്കു പറയുന്ന അന്യസ്ത്രീയുടെ വശത്തുനിന്ന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ദൃശവാക്യങ്ങൾ : 2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ിടുവിക്ക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ദൃശവാക്യങ്ങൾ : 2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അവൾ തന്റെ യൌവനകാന്തനെ ഉപേക്ഷിച്ചു തന്റെ ദൈവത്തിന്റെ നിയമം മറന്നുകളഞ്ഞിരിക്ക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ദൃശവാക്യങ്ങൾ : 2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അവളുടെ വീടു മരണത്തിലേക്കും അവളുടെ പാതകൾ പ്രേതന്മാരുടെ അടുക്കലേക്കും ചാഞ്ഞിരിക്ക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ദൃശവാക്യങ്ങൾ : 2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അവളുടെ അടുക്കൽ ചെല്ലുന്ന ഒരുത്തനും മടങ്ങിവരുന്നില്ല; ജീവന്റെ പാതകളെ പ്രാപിക്കുന്നതുമില്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ദൃശവാക്യങ്ങൾ : 2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അതുകൊണ്ടു നീ സജ്ജനത്തിന്റെ വഴിയിൽ നടന്നു നീതിമാന്മാരുടെ പാതകളെ പ്രമാണിച്ചുകൊൾക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ദൃശവാക്യങ്ങൾ : 2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നേരുള്ളവർ ദേശത്തു വസിക്കും; നിഷ്കളങ്കന്മാർ അതിൽ ശേഷിച്ചിരിക്ക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ദൃശവാക്യങ്ങൾ : 2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എന്നാൽ ദുഷ്ടന്മാർ ദേശത്തുനിന്നു ഛേദിക്കപ്പെടും; ദ്രോഹികൾ അതിൽനിന്നു നിർമ്മൂലമാക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ദൃശവാക്യങ്ങൾ : 2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25">
  <a:themeElements>
    <a:clrScheme name="Theme2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25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25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2026-10-20T01:24:33Z</dcterms:created>
  <dcterms:modified xsi:type="dcterms:W3CDTF">2026-10-20T01:24:33Z</dcterms:modified>
  <dc:title>സദൃശവാക്യങ്ങൾ : 2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