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வுல் அவனைப்பர்த்து: வெள்ளையடிக்கப்பட்ட சுவரே, தேவன் உம்மை அடிப்பார்; நியாயப்பிரமாணத்தின்படி என்னை நியாயம் விசாரிக்கிறவராய் உட்கார்ந்திருக்கிற நீர் நியாயப்பிரமாணத்திற்கு விரோதமாய் என்னை அடிக்கச் சொல்லலாமா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வுல் அவனைப்பர்த்து: வெள்ளையடிக்கப்பட்ட சுவரே, தேவன் உம்மை அடிப்பார்; நியாயப்பிரமாணத்தின்படி என்னை நியாயம் விசாரிக்கிறவராய் உட்கார்ந்திருக்கிற நீர் நியாயப்பிரமாணத்திற்கு விரோதமாய் என்னை அடிக்கச் சொல்லலாமா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மீபத்திலே நின்றவர்கள்: தேவனுடைய பிரதான ஆசாரியரை வைகிறாயா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மீபத்திலே நின்றவர்கள்: தேவனுடைய பிரதான ஆசாரியரை வைகிறாயா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வுல்: சகோதரரே இவர் பிரதான ஆசாரியரென்று எனக்குத் தெரியாது; உன் ஜனத்தின் அதிபதியைத் தீது சொல்லாயாக என்று எழுதியிருக்கிறதே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வுல்: சகோதரரே இவர் பிரதான ஆசாரியரென்று எனக்குத் தெரியாது; உன் ஜனத்தின் அதிபதியைத் தீது சொல்லாயாக என்று எழுதியிருக்கிறதே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ர்களில், சதுசேயர் ஒருபங்கும் பரிசேயர் ஒருபங்குமாயிருக்கிறார்களென்று பவுல் அறிந்து: சகோதரரே, நான் பரிசேயனுடைய மகனுமாயிருக்கிறேன் என்று சத்தமிட்டுச் சொன்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ர்களில், சதுசேயர் ஒருபங்கும் பரிசேயர் ஒருபங்குமாயிருக்கிறார்களென்று பவுல் அறிந்து: சகோதரரே, நான் பரிசேயனுடைய மகனுமாயிருக்கிறேன் என்று சத்தமிட்டுச் 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ர்களில், சதுசேயர் ஒருபங்கும் பரிசேயர் ஒருபங்குமாயிருக்கிறார்களென்று பவுல் அறிந்து: சகோதரரே, நான் பரிசேயனுடைய மகனுமாயிருக்கிறேன் என்று சத்தமிட்டுச்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ர்களில், சதுசேயர் ஒருபங்கும் பரிசேயர் ஒருபங்குமாயிருக்கிறார்களென்று பவுல் அறிந்து: சகோதரரே, நான் பரிசேயனுடைய மகனுமாயிருக்கிறேன் என்று சத்தமிட்டுச் 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ிரதான ஆசாரியர்களிடத்திலும் மூப்பர்களிடத்திலும் போய்: நாங்கள் பவுலைக் கொலைசெய்யுமளவும் ஒன்றும் புசிப்பதில்லையென்று உறுதியான சபதம்பண்ணிக்கொண்ட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இப்படிச் சொன்னபோது, பரிசேயருக்கும் சதுசேயருக்கும் வாக்குவாதமுண்டாயிறறு: கூட்டம் இரண்டாகப் பிரி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னத்தினாலென்றால் சதுசேயர் உயிர்த்தெழுதல் இல்லையென்றும், தேவதூதனும் ஆவியும் இல்லையென்றும் சொல்லுகிறார்கள். பரிசேயரோ அவ்விரண்டும் உண்டென்று ஒப்புக்கொள்ளு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ினால் நீங்கள் ஆலோசனை சங்கத்தாரோடே கூடப்போய், அவனுடைய காரியத்தை அதிக திட்டமாய் விசாரிக்க மனதுள்ளவர்கள்போலச் சேனாபதிக்குக் காண்பித்து, அவர் நாளைக்கு அவனை உங்களிடத்தில் கூட்டிக்கொண்டுவரும்படி அவரிடத்தில் கேட்பீர்களாக. அவன் கிட்டவருகிறதற்குள்ளே நாங்கள் அவனைக் கொலைசெய்ய ஆயத்தமாயிருப்போம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ினால் நீங்கள் ஆலோசனை சங்கத்தாரோடே கூடப்போய், அவனுடைய காரியத்தை அதிக திட்டமாய் விசாரிக்க மனதுள்ளவர்கள்போலச் சேனாபதிக்குக் காண்பித்து, அவர் நாளைக்கு அவனை உங்களிடத்தில் கூட்டிக்கொண்டுவரும்படி அவரிடத்தில் கேட்பீர்களாக. அவன் கிட்டவருகிறதற்குள்ளே நாங்கள் அவனைக் கொலைசெய்ய ஆயத்தமாயிருப்போம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ினால் நீங்கள் ஆலோசனை சங்கத்தாரோடே கூடப்போய், அவனுடைய காரியத்தை அதிக திட்டமாய் விசாரிக்க மனதுள்ளவர்கள்போலச் சேனாபதிக்குக் காண்பித்து, அவர் நாளைக்கு அவனை உங்களிடத்தில் கூட்டிக்கொண்டுவரும்படி அவரிடத்தில் கேட்பீர்களாக. அவன் கிட்டவருகிறதற்குள்ளே நாங்கள் அவனைக் கொலைசெய்ய ஆயத்தமாயிருப்போம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ினால் நீங்கள் ஆலோசனை சங்கத்தாரோடே கூடப்போய், அவனுடைய காரியத்தை அதிக திட்டமாய் விசாரிக்க மனதுள்ளவர்கள்போலச் சேனாபதிக்குக் காண்பித்து, அவர் நாளைக்கு அவனை உங்களிடத்தில் கூட்டிக்கொண்டுவரும்படி அவரிடத்தில் கேட்பீர்களாக. அவன் கிட்டவருகிறதற்குள்ளே நாங்கள் அவனைக் கொலைசெய்ய ஆயத்தமாயிருப்போம்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ச் சர்ப்பனையைப் பவுலினுடைய சகோதரியின் குமாரன் கேள்விப்பட்டு, கோட்டைக்குள்ளே போய், பவுலுக்கு அறிவ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ச் சர்ப்பனையைப் பவுலினுடைய சகோதரியின் குமாரன் கேள்விப்பட்டு, கோட்டைக்குள்ளே போய், பவுலுக்கு அறிவி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வுல் நூற்றுக்கு அதிபதிகளில் ஒருவனை அழைத்து, இந்த வாலிபனைச் சேனாபதியினிடத்திற்குக் கூட்டிக்கொண்டுபோம்; அவரிடத்தில் இவன் அறிவிக்கவேண்டிய ஒரு காரியமுண்டு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வுல் நூற்றுக்கு அதிபதிகளில் ஒருவனை அழைத்து, இந்த வாலிபனைச் சேனாபதியினிடத்திற்குக் கூட்டிக்கொண்டுபோம்; அவரிடத்தில் இவன் அறிவிக்கவேண்டிய ஒரு காரியமுண்டு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ிரதான ஆசாரியர்களிடத்திலும் மூப்பர்களிடத்திலும் போய்: நாங்கள் பவுலைக் கொலைசெய்யுமளவும் ஒன்றும் புசிப்பதில்லையென்று உறுதியான சபதம்பண்ணிக்கொண்ட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ப்படியே அவன் இவனைச் சேனாபதியினிடத்திற்குக் கூட்டிக்கொண்டுபோய் காவலில் வைக்கப்பட்டிருக்கிற பவுல் என்னை அழைத்து, உமக்கொரு காரியத்தைச் சொல்லவேண்டுமென்றிருக்கிற இந்த வாலிபனை உம்மிடத்திற்குக் கொண்டுபோகும்படி என்னைக் கேட்டுக்கொண்டா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ப்படியே அவன் இவனைச் சேனாபதியினிடத்திற்குக் கூட்டிக்கொண்டுபோய் காவலில் வைக்கப்பட்டிருக்கிற பவுல் என்னை அழைத்து, உமக்கொரு காரியத்தைச் சொல்லவேண்டுமென்றிருக்கிற இந்த வாலிபனை உம்மிடத்திற்குக் கொண்டுபோகும்படி என்னைக் கேட்டுக்கொண்டா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ேனாபதி அவனுடைய கையைப் பிடித்துத் தனியே அழைத்துக்கொண்டுபோய்: நீ என்னிடத்தில் அறிவிக்கவேண்டிய காரியம் என்னவென்று கே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ேனாபதி அவனுடைய கையைப் பிடித்துத் தனியே அழைத்துக்கொண்டுபோய்: நீ என்னிடத்தில் அறிவிக்கவேண்டிய காரியம் என்னவென்று கே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அவன்: யூதர்கள் பவுலின் காரியத்தை அதிக திட்டமாய் விசாரிக்கமனதுள்ளவர்கள்போல, நீர் நாளைக்கு அவனை ஆலோசனை சங்கத்தாரிடத்தில் கொண்டுவரும்படி உம்மை வேண்டிக்கொள்ள உடன்பட்டிருக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அவன்: யூதர்கள் பவுலின் காரியத்தை அதிக திட்டமாய் விசாரிக்கமனதுள்ளவர்கள்போல, நீர் நாளைக்கு அவனை ஆலோசனை சங்கத்தாரிடத்தில் கொண்டுவரும்படி உம்மை வேண்டிக்கொள்ள உடன்பட்டிருக்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அவர்களுக்குச் சம்மதிக்கவேண்டாம்; அவர்களில் நாற்பதுபேர்க்கு அதிகமானவர்கள் அவனைக் கொலைசெய்யுமளவும் தாங்கள் புசிப்பதுமில்லை குடிப்பதுமில்லையென்று சபதம்பண்ணிக்கொண்டு, அவனுக்குப் பதிவிருந்து, உம்முடைய உத்தரவுக்காக இப்பொழுது காத்துக்கொண்டு ஆயத்தமாயிருக்கிறார்கள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அவர்களுக்குச் சம்மதிக்கவேண்டாம்; அவர்களில் நாற்பதுபேர்க்கு அதிகமானவர்கள் அவனைக் கொலைசெய்யுமளவும் தாங்கள் புசிப்பதுமில்லை குடிப்பதுமில்லையென்று சபதம்பண்ணிக்கொண்டு, அவனுக்குப் பதிவிருந்து, உம்முடைய உத்தரவுக்காக இப்பொழுது காத்துக்கொண்டு ஆயத்தமாயிருக்கிறார்கள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அவர்களுக்குச் சம்மதிக்கவேண்டாம்; அவர்களில் நாற்பதுபேர்க்கு அதிகமானவர்கள் அவனைக் கொலைசெய்யுமளவும் தாங்கள் புசிப்பதுமில்லை குடிப்பதுமில்லையென்று சபதம்பண்ணிக்கொண்டு, அவனுக்குப் பதிவிருந்து, உம்முடைய உத்தரவுக்காக இப்பொழுது காத்துக்கொண்டு ஆயத்தமாயிருக்கிறார்கள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சேனாபதி: நீ இவைகளை எனக்கு அறிவித்தாக ஒருவருக்குஞ் சொல்லாதே என்று கட்டளையிட்டு, வாலிபனை அனுப்பிவ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ிரதான ஆசாரியர்களிடத்திலும் மூப்பர்களிடத்திலும் போய்: நாங்கள் பவுலைக் கொலைசெய்யுமளவும் ஒன்றும் புசிப்பதில்லையென்று உறுதியான சபதம்பண்ணிக்கொண்டோ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சேனாபதி: நீ இவைகளை எனக்கு அறிவித்தாக ஒருவருக்குஞ் சொல்லாதே என்று கட்டளையிட்டு, வாலிபனை அனுப்பிவி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வன் நூற்றுக்கு அதிபதிகளில் இரண்டுபேரை அழைத்து, செசரியாபட்டணத்திற்குப் போகும்படி இருநூறு காலாட்களையும், எழுபது குதிரைவீரரையும், இருநூறு ஈட்டிக்காரரையும், இராத்திரியில் மூன்றாம்மணி வேளையிலே, ஆயத்தம்பண்ணுங்களென்றும்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வன் நூற்றுக்கு அதிபதிகளில் இரண்டுபேரை அழைத்து, செசரியாபட்டணத்திற்குப் போகும்படி இருநூறு காலாட்களையும், எழுபது குதிரைவீரரையும், இருநூறு ஈட்டிக்காரரையும், இராத்திரியில் மூன்றாம்மணி வேளையிலே, ஆயத்தம்பண்ணுங்களென்றும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வன் நூற்றுக்கு அதிபதிகளில் இரண்டுபேரை அழைத்து, செசரியாபட்டணத்திற்குப் போகும்படி இருநூறு காலாட்களையும், எழுபது குதிரைவீரரையும், இருநூறு ஈட்டிக்காரரையும், இராத்திரியில் மூன்றாம்மணி வேளையிலே, ஆயத்தம்பண்ணுங்களென்றும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வுலை ஏற்றி, தேசாதிபதியாகிய பேலிக்ஸிடத்திற்குப் பத்திரமாய்க் கொண்டுபோகும்படிக்குக் குதிரைகளை ஆயத்தப்படுத்துங்களென்றும் சொன்னதுமன்ற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நிருபத்தையும் எழுதினான்; அதின் விவரமாவது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னம்பொருந்திய தேசாதிபதியாகிய பேலிக்ஸ் என்பவருக்குக் கிலவுதியு லீசியா வாழ்த்துதல் சொல்லி அறிவிக்கிறது என்னவென்றால்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 மனுஷனை யூதர் பிடித்துக்கொலைசெய்யப்போகிற சமயத்தில், நான் போர்ச்சேவகரோடே கூடப்போய், இவன் ரோமனென்று அறிந்து, இவனை விடுவித்த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 மனுஷனை யூதர் பிடித்துக்கொலைசெய்யப்போகிற சமயத்தில், நான் போர்ச்சேவகரோடே கூடப்போய், இவன் ரோமனென்று அறிந்து, இவனை விடுவித்த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இவன்மேல் சாட்டின குற்றத்தை நான் அறியவேண்டுமென்று இவனை அவர்கள் ஆலோசனை சங்கத்துக்குமுன் கொண்டுபோ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் ஆலோசனை சங்கத்தாரை உற்றுப்பார்த்து: சகோதரரே இந்நாள் வரைக்கும் எல்லா விஷயங்களிலும் நான் நல்மனச்சாட்சியோடே தேவனுக்குமுன்பாக நடந்துவந்தேன் என்று சொன்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இவன்மேல் சாட்டின குற்றத்தை நான் அறியவேண்டுமென்று இவனை அவர்கள் ஆலோசனை சங்கத்துக்குமுன் கொண்டுபோன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வன் அவர்களுடைய வேதத்திற்கடுத்த விஷயங்களைக்குறித்துக் குற்றஞ்சாட்டப்பட்டவனென்று விளங்கினதேயல்லாமல், மரணத்துக்காவது விலங்குக்காவது ஏற்ற குற்றம் யாதொன்றும் இவனிடத்தில் இல்லையென்று கண்டறிந்த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வன் அவர்களுடைய வேதத்திற்கடுத்த விஷயங்களைக்குறித்துக் குற்றஞ்சாட்டப்பட்டவனென்று விளங்கினதேயல்லாமல், மரணத்துக்காவது விலங்குக்காவது ஏற்ற குற்றம் யாதொன்றும் இவனிடத்தில் இல்லையென்று கண்டறிந்த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வன் அவர்களுடைய வேதத்திற்கடுத்த விஷயங்களைக்குறித்துக் குற்றஞ்சாட்டப்பட்டவனென்று விளங்கினதேயல்லாமல், மரணத்துக்காவது விலங்குக்காவது ஏற்ற குற்றம் யாதொன்றும் இவனிடத்தில் இல்லையென்று கண்டறிந்த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ூதர்கள் இவனுக்கு விரோதமாய்ச் சர்ப்பனையான யோசனை செய்கிறார்களென்று எனக்குத் தெரியவந்தபோது, உடனே இவனை உம்மிடத்திற்கு அனுப்பினேன்; குற்றஞ்சாட்டுகிறவர்களும் இவனுக்கு விரோதமாய்ச் சொல்லுகிற காரியங்களை உமக்கு முன்பாக வந்து சொல்லும்படி அவர்களுக்குக் கட்டளையிட்டேன். சுகமாயிருப்பீராக, என்றெழுத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ூதர்கள் இவனுக்கு விரோதமாய்ச் சர்ப்பனையான யோசனை செய்கிறார்களென்று எனக்குத் தெரியவந்தபோது, உடனே இவனை உம்மிடத்திற்கு அனுப்பினேன்; குற்றஞ்சாட்டுகிறவர்களும் இவனுக்கு விரோதமாய்ச் சொல்லுகிற காரியங்களை உமக்கு முன்பாக வந்து சொல்லும்படி அவர்களுக்குக் கட்டளையிட்டேன். சுகமாயிருப்பீராக, என்றெழுத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ூதர்கள் இவனுக்கு விரோதமாய்ச் சர்ப்பனையான யோசனை செய்கிறார்களென்று எனக்குத் தெரியவந்தபோது, உடனே இவனை உம்மிடத்திற்கு அனுப்பினேன்; குற்றஞ்சாட்டுகிறவர்களும் இவனுக்கு விரோதமாய்ச் சொல்லுகிற காரியங்களை உமக்கு முன்பாக வந்து சொல்லும்படி அவர்களுக்குக் கட்டளையிட்டேன். சுகமாயிருப்பீராக, என்றெழுதி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ோர்ச்சேவகர் தங்களுக்குக் கட்டளையிட்டபடியே, பவுலைக் கூட்டிக்கொண்டு, இராத்திரியிலே அந்திப்பத்திரி ஊருக்குப் போய்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ோர்ச்சேவகர் தங்களுக்குக் கட்டளையிட்டபடியே, பவுலைக் கூட்டிக்கொண்டு, இராத்திரியிலே அந்திப்பத்திரி ஊருக்குப் போய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றுநாளில் குதிரைவீரரை அவனுடனேகூடப் போகும்படி அனுப்பிவிட்டு, தாங்கள் கோட்டைக்குத் திரும்ப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் ஆலோசனை சங்கத்தாரை உற்றுப்பார்த்து: சகோதரரே இந்நாள் வரைக்கும் எல்லா விஷயங்களிலும் நான் நல்மனச்சாட்சியோடே தேவனுக்குமுன்பாக நடந்துவந்தேன் என்று சொன்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றுநாளில் குதிரைவீரரை அவனுடனேகூடப் போகும்படி அனுப்பிவிட்டு, தாங்கள் கோட்டைக்குத் திரும்பி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செசரியாபட்டணத்தில் சேர்ந்து, நிருபத்தைத் தேசாதிபதியினிடத்தில் கொடுத்து, பவுலையும் அவன்முன்பாக நிறுத்தினார்கள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ேசாதிபதி அதை வாசித்து: எந்த நாட்டானென்று கேட்டு, சிலிசியா நாட்டானென்று அறிந்தபோது: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ேசாதிபதி அதை வாசித்து: எந்த நாட்டானென்று கேட்டு, சிலிசியா நாட்டானென்று அறிந்தபோது: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மேல் குற்றஞ்சாட்டுகிறவர்களும் வந்திருக்கும்போது உன் காரியத்தைத் திட்டமாய்க் கேட்பேனென்று சொல்லி, ஏரோதின் அரமனையிலே அவனைக் காவல்பண்ணும்படி கட்டளையிட்ட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மேல் குற்றஞ்சாட்டுகிறவர்களும் வந்திருக்கும்போது உன் காரியத்தைத் திட்டமாய்க் கேட்பேனென்று சொல்லி, ஏரோதின் அரமனையிலே அவனைக் காவல்பண்ணும்படி கட்டளையிட்ட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மிகுந்த கூக்குரல் உண்டாயிற்று. பரிசேய சமயத்தாரான வேதபாரகரில் சிலர் எழுந்து: இந்த மனுஷடத்தில் ஒரு பொல்லாங்கையும் காணோம்; ஒரு ஆவி அல்லது ஒரு தேவதூதன் இவனுடனே பேசினதுண்டானால், நாம் தேவனுடனே போர்செய்வது தகாது என்று வாதாடி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மிகுந்த கூக்குரல் உண்டாயிற்று. பரிசேய சமயத்தாரான வேதபாரகரில் சிலர் எழுந்து: இந்த மனுஷடத்தில் ஒரு பொல்லாங்கையும் காணோம்; ஒரு ஆவி அல்லது ஒரு தேவதூதன் இவனுடனே பேசினதுண்டானால், நாம் தேவனுடனே போர்செய்வது தகாது என்று வாதாடின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மிகுந்த கூக்குரல் உண்டாயிற்று. பரிசேய சமயத்தாரான வேதபாரகரில் சிலர் எழுந்து: இந்த மனுஷடத்தில் ஒரு பொல்லாங்கையும் காணோம்; ஒரு ஆவி அல்லது ஒரு தேவதூதன் இவனுடனே பேசினதுண்டானால், நாம் தேவனுடனே போர்செய்வது தகாது என்று வாதாடின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ிகுந்த கலகம் உண்டானபோது, பவுல் அவர்களால் பீறுண்டுபோவானென்று சேனாபதி பயந்து, போர்ச்சேவகர் போய், அவனை அவர்கள் நடுவிலிருந்து இழுத்துக் கோட்டைக்குக் கொண்டுபோகும்படி கட்டளையி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ிரதான ஆசாரியனாகிய அனனியா அவனுக்குச் சமீபமாய் நின்றவர்களை நோக்கி: இவன் வாயில் அடியுங்கள் என்று கட்டளையிட்ட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ிகுந்த கலகம் உண்டானபோது, பவுல் அவர்களால் பீறுண்டுபோவானென்று சேனாபதி பயந்து, போர்ச்சேவகர் போய், அவனை அவர்கள் நடுவிலிருந்து இழுத்துக் கோட்டைக்குக் கொண்டுபோகும்படி கட்டளையிட்ட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ு இராத்திரியிலே கர்த்தர் பவுலின் அருகே நின்று: பவுலே, திடன்கொள்; நீ என்னைக்குறித்து எருசலேமில் சாட்சிகொடுத்ததுபோல ரோமாவிலும் சாட்சிகொடுக்கவேண்டும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ு இராத்திரியிலே கர்த்தர் பவுலின் அருகே நின்று: பவுலே, திடன்கொள்; நீ என்னைக்குறித்து எருசலேமில் சாட்சிகொடுத்ததுபோல ரோமாவிலும் சாட்சிகொடுக்கவேண்டும் என்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ு இராத்திரியிலே கர்த்தர் பவுலின் அருகே நின்று: பவுலே, திடன்கொள்; நீ என்னைக்குறித்து எருசலேமில் சாட்சிகொடுத்ததுபோல ரோமாவிலும் சாட்சிகொடுக்கவேண்டும் என்ற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டியற்காலமானபோது, யூதரில் சிலர் ஒருமித்து, தாங்கள் பவுலைக் கொலைசெய்யுமளவும் புசிப்பதுமில்லை குடிப்பதுமில்லையென்று சபதம்பண்ணிக்கொண்ட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டியற்காலமானபோது, யூதரில் சிலர் ஒருமித்து, தாங்கள் பவுலைக் கொலைசெய்யுமளவும் புசிப்பதுமில்லை குடிப்பதுமில்லையென்று சபதம்பண்ணிக்கொண்ட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க் கட்டுப்பாடு பண்ணிக்கொண்டவர்கள் நாற்பதுபேருக்கு அதிகமாய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ிரதான ஆசாரியனாகிய அனனியா அவனுக்குச் சமீபமாய் நின்றவர்களை நோக்கி: இவன் வாயில் அடியுங்கள் என்று கட்டளையி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வுல் அவனைப்பர்த்து: வெள்ளையடிக்கப்பட்ட சுவரே, தேவன் உம்மை அடிப்பார்; நியாயப்பிரமாணத்தின்படி என்னை நியாயம் விசாரிக்கிறவராய் உட்கார்ந்திருக்கிற நீர் நியாயப்பிரமாணத்திற்கு விரோதமாய் என்னை அடிக்கச் சொல்லலாமா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સે છે અને મારો ન્યાય મૂસાના નિયમશાસ્ત્રનો ઉપયોગ કરીને કરે છે. પણ તું તેઓને મને મારવાનું કહે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મૂસાના નિયમની વિરૂદ્ધ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ાઉલની નજીક ઊભેલા તે માણસોએ તેને કહ્યું, “તું દેવના પ્રમુખ યાજકને આવું કહી શકે નહિ. તું એ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પમાન કર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ાઉલે કહ્યું, “ભાઈઓ, એ પ્રમુખ યાજક છે તે હું જાણતો નહોતો. તે ધર્મશાસ્ત્રોમાં લખ્યું છે, કે ‘તમ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લોકોના અધિકારી વિષે ખરાબ બોલવું જોઈએ નહિ.’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સભામાંના કેટલાએક માણસો સદૂકિઓ અને બીજા કેટલાએક ફરોશીઓ હતા. તેથી પાઉલને વિચાર આવ્યો. તેણે તે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ફ બૂમ પાડી, “મારા ભાઈઓ, હું ફરોશી છું અને મારા પિતા પણ ફરોશી હતા. હું અહીં કસોટી પર છું કારણ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ે આશા છે કે લોકો મૃત્યુમાંથી ઉઠશે!”જ્યારે પાઉલે આમ કહ્યું, ત્યાં ફરોશીઓ અને સદૂકિઓની વચ્ચે એક મોટ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કરાર થઈ. સમૂહમાં ભાગલા પડ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આ યહૂદિઓ મુખ્ય યાજકો અને વડીલ યહૂદિ આગેવાનોની પાસે ગયા અને વાત કરી. યહૂદિઓએ કહ્યું, “અમે અ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(સદૂકિઓ માનતા હતા કે મૃત્યુ પછી લોકો ફરીથી જીવતા થઈ શક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સદૂકિઓ શીખવે છે કે દૂત અથવા આત્મા પણ નથી. પરંતુ ફરોશીઓ આ બધી વસ્તુઓમાં માને છે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થી અમે તમારી પાસે જે કરાવવા ઈચ્છીએ છીએ તે આ છે. “તમારા તરફથી સરદારને તથા બધા યહૂદિ આગે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ફથી સંદેશો મોકલો. સરદારને કહો કે તમારી ઈચ્છા પ્રમાણે પાઉલને તમારી આગળ રજૂ કરે. સરદારને કહો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ી ઈચ્છા પાઉલને વધારે પ્રશ્રો પૂછવાની છે. જ્યારે તે અહીં રસ્તા પર હશે, ત્યારે અમે પાઉલને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વાની રાહ જોઈશ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ણ પાઉલના ભાણિયાએ આ યોજના વિષે સાંભળ્યું. તે લશ્કરના બંગલામાં ગયો અને પાઉલને તે યોજના વિષ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છી પાઉલે એક લશ્કરના અમલદારને બોલાવ્યો અને તેને કહ્યું, “આ યુવાન માણસને સરદારની પાસે લઈ જા.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તેને માટે સંદેશ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તે ગંભીર પ્રતિજ્ઞા કરી છે. અમે પ્રતિજ્ઞા લીધી છે કે જ્યાં સુધી અમે પાઉલને મારી નાખીએ નહિ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થી તે લશ્કરનો અમલદાર પાઉલના ભાણિયાને સરદાર પાસે લાવ્યો. તે અમલદારે કહ્યું, “તે કેદી પાઉલ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ુવાન માણસને તારી પાસે લાવવા માટે મને કહ્યું. તેની ઈચ્છા તને કંઈક કહેવાની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 સરદાર તે યુવાન માણસને એક જગ્યાએ દોરી ગયો જ્યાં તેઓ એકલા હોય. તે સરદારે પૂછયું, ‘તું મને શ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વા ઇચ્છે છ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 યુવાન માણસે કહ્યું, ‘યહૂદિઓએ નક્કી કર્યુ છ્ કે આવતીકાલે ન્યાયસભામાં પાઉલને લઈ આવવા માટે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વું. યહૂદિઓ ઈચ્છે છે કે તું વિચારે કે તેઓની યોજના પાઉલને વધારે પ્રશ્રો પૂછવાન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રંતુ તેઓનામાં વિશ્વાસ કરવો નહિ! ત્યાં લગભગ 40 યહૂદિઓ જે છુપાયેલા છે અને પાઉલને મારી નાખવાની રા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 રહ્ય છે. તેઓ બધાએ પ્રતિજ્ઞા કરી છે કે, જ્યાં સુધી તેઓ પાઉલને મારી નહિ નાખે ત્યાં સુધી ખાવું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ીવું નહિ! હવે તેઓ તું હા કહે તેની જ રાહ જુએ છે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 સરદારે તે યુવાન માણસને દૂર મોકલ્યો. તે સરદારે તેવે કહ્યું, “કોઈને કહીશ નહિ કે તેં મને તેઓ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અમે ખાશું કે પીશું નહ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જના વિષે કહ્ય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છી સરદારે બે લશ્કરી અમલદારોને બોલાવ્યા. તેણે તેઓને કહ્યું, “મારે કૈસરિયા જવા માટે કેટલા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ોની જરુંર છે. 20 0સૈનિકોને તૈયાર રાખો. 70 ઘોડેસવાર સૈનિકો પણ તૈયાર રાખો, અને 200 બરછીવાળાઓને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જે રાત્રે નવ વાગે જવા માટે તૈયાર રાખ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ાઉલની સવારી માટે કેટલાએક ઘોડા તૈયાર રાખો. હાકેમ ફેલિકસ પાસે તેને સહીસલામત લઈ જવામાં આવ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સરદારે એક પત્ર લખ્યો. પત્રમાં આ મુજબ લખા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નેકનામદાર ફેલિકસ હાકેમને કલોદિયસ લુસિયાની સલામ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 યહૂદિઓએ આ માણસને (પાઉલ) પકડ્યો હતો અને તેઓએ તેને મારી નાખવાની યોજના કરી હતી. પરંતુ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્યું છે કે તે એક રોમન નાગરિક છે, તેથી હું મારા સૈનિકો સાથે ગયો અને તેને છોડા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હું કારણ જાણવા ઇચ્છું છું કે તેઓ શા માટે તેની સામે આક્ષેપો કરે છે. તેથી હું તેને ન્યાયસભામાં લ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ાઉલે યહૂદિઓની ન્યાયસભાની સભા તરફ જોઈને કહ્યું, “ભાઈઓ, હું મારું જીવન દેવ સમક્ષ શુદ્ધ અંત:કરણ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મેં જે જાણયું તે આ છે; યહૂદિઓએ કહ્યું, પાઉલે એવું કંઈક કર્યુ છે જે ખોટું હતું. પણ આ આક્ષેપો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યહૂદિ નિયમો વિષે છે. તેમાનો એક પણ લાયક નથી. અને આ વસ્તુઓમાંની કેટલીક તો જેલ અને મૃત્યુદંડ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ગ્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મારું ધ્યાન દોરવામાં આવ્યું હતું કે કેટલાએક યહૂદિઓએ પાઉલને મારી નાખવાની યોજના ઘડી રહ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હું તેને તમારી પાસે મોકલું છું. મેં તે ફરિયાદીઓને પણ તેમને તેની સામે જે વિરોધ હોય તે કહ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ે સૈનિકોને જે કહેવામાં આવ્યું હતું તે તેઓએ કર્યું. તે સૈનિકો પાઉલને લઈ ગયા અને તે જ રાત્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ંતિપાત્રિસના શહેરમાં તેઓ તેને લ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બીજે દિવસે ઘોડેસવારો પાઉલ સાથે કૈસરિયા પહોંચ્યા. પણ બીજા સૈનિકો અને બરછીવાળા માણસો યરૂશાલેમ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્યો છું, હંમેશા મને જે સાચું લાગ્યું હતું તે જ મેં કર્યુ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શ્કરના મકાનની પાછળ પાછા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ઘોડેસવાર સૈનિકો કૈસરિયામાં પ્રવેશ્યા અને હાકેમને પત્ર આપ્યો. પછીથી તેઓએ તેને પાઉલને સોં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ે હાકેમે પત્ર વાંચ્યો. પછી તેણે પાઉલને પૂછયું, ‘તું કયા દેશનો છે?’ હાકેમે જાણ્યું કે પાઉ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િલીકિયાન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ત્યારે તેણે કહ્યું, “ફરિયાદીઓ આવ્યા પછી હું તારા મુકદ્દમાની તપાસ કરીશ.” પછી તેણે તેને હેરોદ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બારમાં પહેરા હેઠળ રાજમહેલમાં રાખવાનો હુકમ કર્ય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 બધા યહૂદિઓએ વધારે મોટા સાદે બૂમો પાડવાની શરૂઆત કરી, શાસ્ત્રીઓ અને કેટલાએક જે ફરોશીઓ હતા તેઓ ઊભ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ા અને દલીલો કરી, “અમને આ માણસમાં કંઈ ખોટું જોવા મળ્યું નથી! દમસ્કના રસ્તા પર કદાચ દૂતે કે આત્મ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કંઈ કહ્યું હોય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દલીલોમાંથી તકરાર શરૂ થઈ. સરદારને બીક હતી કે યહૂદિઓ પાઉલના ટુકડે ટુકડા કરશે. તેથી સરદારે સૈનિ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અનાન્યા પ્રમુખ યાજક ત્યાં હતો. અનાન્યાએ પાઉલને સાંભળ્યો અને જે માણસો પાઉલની નજીક ઊભા હતા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ીચે જવાનું કહ્યું અને આ યહૂદિઓ પાસેથી પાઉલને દૂર લઈ જઈને લશ્કરના કિલ્લામાં લઈ જવા માટ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બીજી રાત્રે પ્રભુ ઈસુ આવ્યો અને પાઉલની બાજુમાં ઊભો રહ્યો. તેણે કહ્યું, “હિંમત રાખ! ત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માં લોકોને મારા વિષે કહ્યું છે. તારે રોમમાં પણ ત્યાંના લોકોને મારા વિષે કહેવા માટે જવા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બીજી સવારે કેટલાએક યહૂદિઓએ એક યોજના ઘડી. તેઓની ઈચ્છા પાઉલને મારી નાખવાની હતી. યહૂદિઓએ તેમની જા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તિજ્ઞા કરી કે જ્યાં સુધી તેઓ પાઉલને મારી નહિ નાખે ત્યાં સુધી તેઓ કંઈ પણ ખાશે કે પી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્યાં લગભગ 40 ઉપરાંત યહૂદિઓ હતા જેઓએ આ કાવતરું કર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મોં પર માર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ાઉલે અનાન્યાને કહ્યું, “દેવ તને પણ મારશે. તું એક ગંદી દિવાલ જેવો છે જે સફેદ ધોળેલી છે. તું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2026-09-07T00:06:01Z</dcterms:created>
  <dcterms:modified xsi:type="dcterms:W3CDTF">2026-09-07T00:06:01Z</dcterms:modified>
  <dc:title>પ્રેરિતોનાં કૃત્યો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