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கர்த்தரால் எரேமியாவுக்கு உண்டான வார்த்தை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கர்த்தரால் எரேமியாவுக்கு உண்டான வார்த்தை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ரேமியா பாருக்கை நோக்கி: நான் அடைக்கப்பட்டவன்; நான் கர்த்தருடைய ஆலயத்துக்குள் பிரவேசிக்கக் கூட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ரேமியா பாருக்கை நோக்கி: நான் அடைக்கப்பட்டவன்; நான் கர்த்தருடைய ஆலயத்துக்குள் பிரவேசிக்கக் கூ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வாயினும் அந்த வார்த்தைகளையெல்லாம் கேட்ட அவனுடைய சகல ஊழியக்காரராயினும் பயப்படவுமில்லை, தங்கள் வஸ்திரங்களைக் கிழித்துக்கொள்ளவ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வாயினும் அந்த வார்த்தைகளையெல்லாம் கேட்ட அவனுடைய சகல ஊழியக்காரராயினும் பயப்படவுமில்லை, தங்கள் வஸ்திரங்களைக் கிழித்துக்கொள்ளவ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ம்ப வேறொரு சுருளை எடுத்து, யூதாவின் ராஜாவாகிய யோயாக்கீம் சுட்டெரித்த முதலாம் சுருளிலிருந்த முந்தின வார்த்தைகளையெல்லாம் அதிலே எழுது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ம்ப வேறொரு சுருளை எடுத்து, யூதாவின் ராஜாவாகிய யோயாக்கீம் சுட்டெரித்த முதலாம் சுருளிலிருந்த முந்தின வார்த்தைகளையெல்லாம் அதிலே எழுது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ானுடைய குமாரனாகிய கெமரியாவின் மகன் மிகாயா அந்தப் புஸ்தகத்திலுள்ள கர்த்தருடைய வார்த்தைகளையெல்லாம் வாசிக்கக் கேட்டபோ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ானுடைய குமாரனாகிய கெமரியாவின் மகன் மிகாயா அந்தப் புஸ்தகத்திலுள்ள கர்த்தருடைய வார்த்தைகளையெல்லாம் வாசிக்கக் கேட்டபோ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ருக்கு ஜனத்தின் செவிகள் கேட்கப் புஸ்தகத்திலுள்ளவைகளை வாசிக்கையில், தான் கேட்ட எல்லா வார்த்தைகளையும் மிகாயா அவர்களுக்குத் தெரிவி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ருக்கு ஜனத்தின் செவிகள் கேட்கப் புஸ்தகத்திலுள்ளவைகளை வாசிக்கையில், தான் கேட்ட எல்லா வார்த்தைகளையும் மிகாயா அவர்களுக்குத் தெரிவி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வனை நோக்கி: நீ உட்கார்ந்துகொண்டு, நாங்கள் கேட்க வாசியென்றார்கள்; அவர்கள் கேட்க வாசித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வாய் சொல்ல, நீ இந்த வார்த்தைகளையெல்லாம் எவ்விதமாய் எழுதினாய் அதை எங்களுக்குச் சொல் என்று பாருக்கைக் கே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வாய் சொல்ல, நீ இந்த வார்த்தைகளையெல்லாம் எவ்விதமாய் எழுதினாய் அதை எங்களுக்குச் சொல் என்று பாருக்கைக் கே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பாருக்கு: அவர் தமது வாயினால் இந்த எல்லா வார்த்தைகளையும் உரைத்து, என்னுடனே சொன்னார், நான் மையினால் புஸ்தகத்தில் எழுதினேன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பாருக்கு: அவர் தமது வாயினால் இந்த எல்லா வார்த்தைகளையும் உரைத்து, என்னுடனே சொன்னார், நான் மையினால் புஸ்தகத்தில் எழுதினேன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ிரபுக்கள் பாருக்கை நோக்கி: நீயும் எரேமியாவும் போய் ஒளித்துக்கொள்ளுங்கள்; நீங்கள் இருக்கும் இடத்தை ஒருவரும் அறியப்படாது என்று சொல்ல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ிரபுக்கள் பாருக்கை நோக்கி: நீயும் எரேமியாவும் போய் ஒளித்துக்கொள்ளுங்கள்; நீங்கள் இருக்கும் இடத்தை ஒருவரும் அறியப்படாது என்று சொல்ல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ருளைச் சம்பிரதியாகிய எலிசாமாவின் அறையிலே வைத்து, ராஜாவினிடத்துக்கு அரமனையிலே போய், ராஜாவின் செவிகளுக்கு இந்த வார்த்தைகளையெல்லாம் அறிவித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ருளைச் சம்பிரதியாகிய எலிசாமாவின் அறையிலே வைத்து, ராஜாவினிடத்துக்கு அரமனையிலே போய், ராஜாவின் செவிகளுக்கு இந்த வார்த்தைகளையெல்லாம் அறிவித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ன்பதாம் மாதத்திலே ராஜா, குளிர்காலத்துக்குத் தங்கும் வீட்டில் உட்கார்ந்திருந்தான்; அவனுக்கு முன்பாகக் கணப்பு மூட்டியிரு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ன்பதாம் மாதத்திலே ராஜா, குளிர்காலத்துக்குத் தங்கும் வீட்டில் உட்கார்ந்திருந்தான்; அவனுக்கு முன்பாகக் கணப்பு மூட்டியி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ോശീയാവിന്റെ മകനായി യെഹൂദാരാജാവായ യെഹോയാക്കീമിന്റെ നാലാം ആണ്ടിൽ യഹോവയിങ്ക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ിന്നുണ്ടായ അരുളപ്പാടാവി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ഒരു പുസ്തകച്ചുരുൾ മേടിച്ചു, ഞാൻ യോശീയാവിന്റെ കാലത്തു നിന്നോടു സംസാരിച്ചുതുടങ്ങിയ നാൾ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ുവരെയും യിസ്രായേലിനെയും യെഹൂദയെയും സകലജാതികളെയുംകുറിച്ചു ഞാൻ നിന്നോടു അരുളിച്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ങ്ങളൊക്കെയും അതിൽ എഴുത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ക്ഷേ യെഹൂദാഗൃഹം ഞാൻ അവർക്കു വരുത്തുവാൻ വിചാരിക്കുന്ന സകല അനർത്ഥത്തെയും കുറിച്ചു കേട്ട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ൻ താന്താന്റെ ദുർമ്മാർഗ്ഗം വിട്ടുതിരിവാനും ഞാൻ അവരുടെ അകൃത്യവും പാപവും ക്ഷമിപ്പാനും ഇട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യിരെമ്യാവു നേർയ്യാവിന്റെ മകനായ ബാരൂക്കിനെ വിളിച്ചു; യഹോവ യിരെമ്യാവോടു അരുളിച്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വചനങ്ങളെയും അവന്റെ വാമൊഴിപ്രകാരം ബാരൂക്ക് ഒരു പുസ്തകച്ചുരുളിൽ എഴു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ിരെമ്യാവു ബാരൂക്കിനോടു കല്പിച്ചതു: ഞാൻ അടെക്കപ്പെട്ടിരിക്കുന്നു; എനിക്കു യഹോവയുടെ ആലയ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വാൻ കഴിവ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കയാൽ നീ ചെന്നു എന്റെ വാമൊഴികേട്ടു എഴുതിയ ചുരുളിൽനിന്നു യഹോവയുടെ വചനങ്ങളെ യഹോവയുടെ ആലയ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വാസദിവസത്തിൽ തന്നേ ജനം കേൾക്കെ വായിക്ക; അതതു പട്ടണങ്ങളിൽനിന്നു വരുന്ന എല്ലായെഹൂദയും കേൾക്കെ നീ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യ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ക്ഷെ അവർ യഹോവയുടെ മുമ്പിൽ വീണു അപേക്ഷിച്ചുകൊണ്ടു ഓരോരുത്തൻ താന്താന്റെ ദുർമ്മാർഗ്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തിരിയും; യഹോവ ഈ ജനത്തിന്നു വിധിച്ചിരിക്കുന്ന കോപവും ക്രോധവും വലിയത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ിരെമ്യാപ്രവാചകൻ തന്നോടു കല്പിച്ചതുപോലെയൊക്കെയും നേർയ്യാവിന്റെ മകനായ ബാരൂക്ക് ചെയ്തു,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ൽ ആ പുസ്തകത്തിൽനിന്നു യഹോവയുടെ വചനങ്ങളെ വായിച്ചു കേൾ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ോശീയാവിന്റെ മകനായി യെഹൂദാരാജാവായ യെഹോയാക്കീമിന്റെ അഞ്ചാം ആണ്ടിൽ, ഒമ്പതാം മാസത്തിൽ,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ലെ സകല ജനത്തിന്നും യെഹൂദാപട്ടണങ്ങളിൽനിന്നു യെരൂശലേമിൽ വന്ന സകലജനത്തിന്നും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ാകെ ഒരു ഉപവാസം പ്രസിദ്ധമാക്ക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രാജാവാകട്ടെ ആ വചനങ്ങളൊക്കെയും കേട്ട ഭൃത്യന്മാരിൽ ആരെങ്കിലുമാകട്ടെ ഭയപ്പെടുകയോ വസ്ത്രം കീറുക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ചുരുൾ ചുട്ടുകളയരുതേ എന്നു എൽനാഥാനും ദെലായാവും ശെമർയ്യാവും രാജാവിനോടു അപേക്ഷിച്ചു എങ്കിലു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അപേക്ഷ കേ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ോൾ ബാരൂക്ക് യഹോവയുടെ ആലയത്തിൽ, യഹോവയുടെ ആലയത്തിന്റെ പുതിയവാതിലിന്റെ പ്രവേശനത്തിങ്ക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ലത്തെ മുറ്റത്തു, ശാഫാന്റെ മകനായ ഗെമർയ്യാരായസക്കാരന്റെ മുറിയിൽവെച്ചു ആ പുസ്തക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ിന്റെ വചനങ്ങളെ സകലജനത്തെയും വായിച്ചു കേൾ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നന്തരം ബാരൂക്ക് എന്ന എഴുത്തുകാരനെയും യിരെമ്യാപ്രവാചകനെയും പിടിപ്പാൻ രാജാവു രാജകുമാര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ഹ്മെയേലിനോടും അസ്രീയേലിന്റെ മകനായ സെരായാവോടും അബ്ദേലിന്റെ മകനായ ശെലെമ്യാവോടും കല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യഹോവ അവരെ ഒള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ചുരുളും ബാരൂക്ക് യിരെമ്യാവിന്റെ വാമൊഴിപ്രകാരം എഴുതിയിരുന്ന വചനങ്ങളും രാജാവു ചുട്ടുകളഞ്ഞശേഷ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 യിരെമ്യാവിന്ന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ീ മറ്റൊരു ചുരുൾ മേടിച്ചു യെഹൂദാരാജാവായ യെഹോയാക്കീം ചുട്ടുകളഞ്ഞ മുമ്പിലത്തെ ചുരു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 വചനങ്ങളൊക്കെയും അതിൽ എഴുത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യെഹൂദാരാജാവായ യെഹോയാക്കീമിനോടു നീ പറയേണ്ടതു: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രാജാവു വന്നു ഈ ദേശത്തെ നശിപ്പിച്ചു, മനുഷ്യനെയും മൃഗത്തെയും മുടിച്ചുകളയും എന്നു നീ അതിൽ എഴുതിയ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ിനു എന്നു പറഞ്ഞു നീ ആ ചുരുൾ ചുട്ടുകളഞ്ഞ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തുകൊണ്ടു യെഹൂദാരാജാവായ യെഹോയാക്കീമിനെക്കുറിച്ചു യഹോവ ഇപ്രകാരം അരുളിച്ചെയ്യുന്നു: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സിംഹാസനത്തിൽ ഇരിപ്പാൻ ഒരുത്തനും ഉണ്ടാകയില്ല; അവന്റെ ശവം പകൽ വെയിലും രാത്രിയിൽ മ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ാൻ എറിഞ്ഞ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ഞാൻ അവനെയും അവന്റെ സന്തതിയെയും ഭൃത്യന്മാരെയും അവരുടെ അകൃത്യംനിമിത്തം സന്ദർശിക്കും; അവ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ംനിവാസികൾക്കും യെഹൂദാപുരുഷന്മാർക്കും വരുത്തുമെന്നു ഞാൻ വിധിച്ചതും അവർ ശ്രദ്ധിക്കാത്തത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ർത്ഥമൊക്കെയും ഞാൻ അവർക്കു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ശാഫാന്റെ മകനായ ഗെമർയ്യാവിന്റെ മകൻ മീഖായാവു യഹോവയുടെ വചനങ്ങളൊക്കെയും പുസ്തകത്തിൽനിന്നു വായ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ങ്ങനെ യിരെമ്യാവു മറ്റൊരു ചുരുൾ എടുത്തു നേർയ്യാവിന്റെ മകൻ ബാരൂക്ക് എന്ന എഴുത്തുകാര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; അവൻ യെഹൂദാരാജാവായ യെഹോയാക്കീം തീയിൽ ഇട്ടു ചുട്ടുകളഞ്ഞ പുസ്തകത്തിലെ വചനങ്ങള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ിന്റെ വാമൊഴിപ്രകാരം അതിൽ എഴുതി; അതുപോലെയുള്ള ഏറിയ വചനങ്ങളും ചേർത്തെഴുതുവാൻ സംഗത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രാജഗൃഹത്തിൽ രായസക്കാരന്റെ മുറിയിൽ ചെന്നു; അവിടെ സകലപ്രഭുക്കന്മാരും ഇരുന്നിരുന്നു; രായസക്കാര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ീശാമായും ശെമയ്യാവിന്റെ മകൻ ദെലായാവും അഖ്ബോരിന്റെ മകൻ എൽനാഥാനും ശാഫാന്റെ മകൻ ഗെമർയ്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നന്യാവിന്റെ മകൻ സിദെക്കീയാവും ശേഷം പ്രഭുക്കന്മാര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ബാരൂക്ക് ജനത്തെ പുസ്തകം വായിച്ചു കേൾപ്പിച്ചപ്പോൾ, താൻ കേട്ടിരുന്ന വചനങ്ങളൊക്കെയും മീഖായ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 പ്രസ്താ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പ്പോൾ സകലപ്രഭുക്കന്മാരും കൂശിയുടെ മകനായ ശെലെമ്യാവിന്റെ മകനായ നഥന്യാവിന്റെ മകൻ യെഹൂദ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രൂക്കിന്റെ അടുക്കൽ അയച്ചു: നീ ജനത്തെ വായിച്ചുകേൾപ്പിച്ച പുസ്തകച്ചുരുൾ എടുത്തുകൊണ്ടു വരി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ിച്ചു; അങ്ങനെ നേർയ്യാവിന്റെ മകൻ ബാരൂക്ക് പുസ്തകച്ചുരുൾ എടുത്തുകൊണ്ടു അവരുടെ അടുക്ക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അവനോടു: ഇവിടെ ഇരുന്നു അതു വായിച്ചുകേൾപ്പിക്ക എന്നു പറഞ്ഞു; ബാരൂക്ക് വായിച്ചുകേൾ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 വചനങ്ങളൊക്കെയും കേട്ടപ്പോൾ അവർ ഭയപ്പെട്ടു തമ്മിൽ തമ്മിൽ നോക്കി, ബാരൂക്കിനോടു: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ങ്ങളൊക്കെയും ഞങ്ങൾ രാജാവിനെ അറിയ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 ഈ വചനങ്ങളൊക്കെയും എങ്ങനെയാകുന്നു എഴുതിയതു? അവൻ പറഞ്ഞുതന്നിട്ടോ? ഞങ്ങളോടു പറക എ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രൂക്കിനോട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ബാരൂക്ക് അവരോടു: അവൻ ഈ വചനങ്ങളൊക്കെയും പറഞ്ഞുതന്നു, ഞാൻ മഷികൊണ്ടു പുസ്തകത്തിൽ എഴുതി എന്നുത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പ്പോൾ പ്രഭുക്കന്മാർ ബാരൂക്കിനോടു: പോയി നീയും യിരെമ്യാവും കൂടെ ഒളിച്ചുകൊൾവിൻ;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േടത്തു ഇരിക്കുന്നു എന്നു ആരും അറിയരു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നന്തരം അവർ പുസ്തകച്ചുരുൾ രായസക്കാരനായ എലീശാമയുടെ മുറിയിൽ വെച്ചേച്ചു, അരമനയിൽ രാജാവി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ആ വചനങ്ങളൊക്കെയും രാജാവിനെ ബോ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രാജാവു ചുരുൾ എടുത്തുകൊണ്ടു വരുവാൻ യെഹൂദിയെ അയച്ചു; അവൻ രായസക്കാരനായ എലീശാമയുടെ മുറിയിൽനിന്നു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ത്തു കൊണ്ടുവന്നു; യെഹൂദി അതു രാജാവിനെയും രാജാവിന്റെ ചുറ്റും നില്ക്കുന്ന സകലപ്രഭുക്ക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യിച്ചു കേൾ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ന്നു ഒമ്പതാം മാസത്തിൽ രാജാവു ഹേമന്തഗൃഹത്തിൽ ഇരിക്കയായിരുന്നു; അവന്റെ മുമ്പാകെ നെരിപ്പോട്ടിൽ ത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ത്ത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െഹൂദി മൂന്നു നാലു ഭാഗം വായിച്ചശേഷം രാജാവു എഴുത്തുകാരന്റെ ഒരു കത്തികൊണ്ടു അതു കണ്ടിച്ചു ചുരു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ുവനും നെരിപ്പോട്ടിലെ തീയിൽ വെന്തുപോകുംവരെ നെരിപ്പോട്ടിൽ ഇട്ട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2026-10-21T04:47:22Z</dcterms:created>
  <dcterms:modified xsi:type="dcterms:W3CDTF">2026-10-21T04:47:22Z</dcterms:modified>
  <dc:title>യിരെമ്യാവ്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