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, ஆவியானவர் வெளிப்படையாய்ச் சொல்லுகிறபடி, பிற்காலங்களிலே மனச்சாட்சியில் சூடுண்ட பொய்யருடைய மாயத்தினாலே சிலர் வஞ்சிக்கிற ஆவிகளுக்கும் பிசாசுகளின் உபதேசங்களுக்கும் செவிகொடுத்து, விசுவாசத்தைவிட்டு விலகிப்போ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, ஆவியானவர் வெளிப்படையாய்ச் சொல்லுகிறபடி, பிற்காலங்களிலே மனச்சாட்சியில் சூடுண்ட பொய்யருடைய மாயத்தினாலே சிலர் வஞ்சிக்கிற ஆவிகளுக்கும் பிசாசுகளின் உபதேசங்களுக்கும் செவிகொடுத்து, விசுவாசத்தைவிட்டு விலக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வாகம்பண்ணாதிருக்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வாகம்பண்ணாதிருக்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டைத்ததெல்லாம் நல்லதாயிருக்கிறது; ஸ்தோத்திரத்தோடே ஏற்றுக்கொள்ளப்படுமாகில் ஒன்றும் தள்ளப்படத்தக்கதல்ல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ேவவசனத்தினாலும் ஜெபத்தினாலும் பரிசுத்தமாக்க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 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 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ர்கேடும் கிழவிகள் பேச்சுமாயிருக்கிற கட்டுக்கதைகளுக்கு விலகி, தேவபக்திக்கேதுவாக முயற்சிபண்ண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ர்கேடும் கிழவிகள் பேச்சுமாயிருக்கிற கட்டுக்கதைகளுக்கு விலகி, தேவபக்திக்கேதுவாக முயற்சிபண்ண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 வாக்குத்தத்தமுள்ளதாகையால் எல்லாவற்றிலும் பிரயோஜனமுள்ள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 வாக்குத்தத்தமுள்ளதாகையால் எல்லாவற்றிலும் பிரயோஜனமுள்ள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ார்த்தை உண்மையும் எல்லா அங்கிகரிப்புக்கும் பாத்திரமு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 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 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 நீ கட்டளையிட்டுப் போதித்துக்கொண்ட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 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 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ருமளவும் வாசிக்கிறதிலும் புத்திசொல்லுகிறதிலும் உபதேசிக்கிறதிலும் ஜாக்கிரதையாயிர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ருமளவும் வாசிக்கிறதிலும் புத்திசொல்லுகிறதிலும் உபதேசிக்கிறதிலும் ஜாக்கிரதையாயிர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ப்பராகிய சங்கத்தார் உன்மேல் கைகளை வைத்தபோது தீர்க்கதரிசத்தினால் உனக்கு அளிக்கப்பட்ட வரத்தைப்பற்றி அசதியாயிர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ப்பராகிய சங்கத்தார் உன்மேல் கைகளை வைத்தபோது தீர்க்கதரிசத்தினால் உனக்கு அளிக்கப்பட்ட வரத்தைப்பற்றி அசதியாயிரா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தேறுகிறது யாவருக்கும் விளங்கும்படி இவைகளையே சிந்தித்துக்கொண்டு, இவைகளிலே நிலைத்திர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தேறுகிறது யாவருக்கும் விளங்கும்படி இவைகளையே சிந்தித்துக்கொண்டு, இவைகளிலே நிலைத்திர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 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 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বিত্র আত্মা স্পষ্টই বলছেন, শেষের দিকে কিছু লোক বিশ্বাস থেকে সরে পড়বে৷ য়ে মন্দ আত্মা মিথ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, তারা সেই মন্দ আত্মাকে আনুগত্য দেখাবে এবং ভূতদের শিক্ষায় মন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াঁরা মিথ্যা বলে ও লোকদের প্রতারণা করে, এসব ভ্রান্ত শিক্ষা তাদের কাছ থেকেই আসে৷ তারা ভাল ও মন্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বিচার ক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াই মানুষকে বিবাহ করতে নিষেধ করে ও কোন কোন খাদ্য় খেতে নিষেধ করে৷ কিন্তু সেই খাদ্য় সামগ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সৃষ্টি করেছেন এবং যাঁরা বিশ্বাসী ও যাঁরা সত্যকে জানে তারা ঈশ্বরকে ধন্যবাদ দিয়ে এই খাবার খ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াস্তবিক ঈশ্বরের সৃষ্ট সমস্ত বস্তুই ভাল, ধন্যবাদের সঙ্গে গ্রহণ করলে কিছুই অগ্রাহ্য়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ারণ ঈশ্বরের বাক্য অনুসারে ও প্রার্থনা দ্বারা তা শুচিশুদ্ধ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সব কথা ওখানকার ভাই ও বোনেদের মনে করিয়ে দিলে তুমি খ্রীষ্ট যীশুর উত্তম সেবকরূপে গন্য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ের বাক্য ও উত্তম শিক্ষা অনুসরণ করে তুমি য়ে শক্তিশালী হয়েছ তার প্রমাণ দেখা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বিহীন অর্থহীন গল্পের সাথে তোমাদের কোন সম্পর্ক রেখো না৷ ঈশ্বরের এক ভক্তিমান সেবক হয়ে নিজ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িত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রীর চর্চায় কিছু উপকার হয় বটে; কিন্তু ঈশ্বরের সেবা সব দিক দিয়েই কল্য়াণ করে, কারণ তা বর্তমা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বিষ্যত্ জীবনে লাভের প্রতিশ্রুতি প্রদান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 আমি বলি তা সত্য ও সম্পূর্ণ গ্রহণয়োগ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জন্য আমরা প্রাণপন পরিশ্রম ও সংগ্রাম করছি, কারণ আমরা সেই জীবন্ত ঈশ্বরের ওপর প্রত্যাশা রেখে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নি সমস্ত মানুষের ত্রাণকর্তা, বিশেষ করে তাদের যাঁরা তাঁর ওপর বিশ্বাস রাখ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ুমি এই সব বিষয় পালনের জন্য আদেশ কর ও শিক্ষা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ুমি যুবক বলে কেউ য়েন তোমায় তুচ্ছ না করে৷ কিন্তু তোমার কথা, স্বভাব, ভালোবাসা, বিশ্বাস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তার দ্বারা বিশ্বাসীদের সামনে দৃষ্টান্ত রাখ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লোকদের কাছে শাস্ত্র পাঠ করে যাও, তাদের শক্তিশালী কর ও শিক্ষা দাও৷ আমি যতদিন না আসি তুমি এইসব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র মধ্যে য়ে আত্মিক বরদান রয়েছে তা ব্যবহার করতে ভুলো না৷ এক সময় মণ্ডলীর প্রাচীনরা তোমা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স্তার্পণ করেছিলেন, সেই সময় ভাববাদীর দ্বারা সেই দান তোমাতে অর্পিত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সব কাজ করে যাও৷ ঐ কাজের উদ্দেশ্যে তোমার জীবন উত্‌সর্গ কর৷ তাতে সব লোক দেখতে পাবে তোমার কাজ ক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ো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নিজের জীবন ও তুমি যা শিক্ষা দাও সে সম্বন্ধে সাবধান থেকো৷ তোমার ঐ সব দাযিত্ব তুমি পালন করেই চ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া করলে তুমি নিজেকে ও যাঁরা তোমার কথা শোনে, তাদেরও উদ্ধার কর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2026-10-20T08:38:02Z</dcterms:created>
  <dcterms:modified xsi:type="dcterms:W3CDTF">2026-10-20T08:38:02Z</dcterms:modified>
  <dc:title>১ তীমথিয়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