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தான் ஏதேனும் ஒன்றை அறிந்தவனென்று எண்ணிக்கொள்வானானால், ஒன்றையும் அறியவேண்டியபிரகாரமாக அவன் இன்னும் அறி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ில் அன்புகூருகிறவனெவனோ, அவன் தேவனால் அறியப்பட்ட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வீனமுள்ள சகோதரன் உன் அறிவினிமித்தம் கெட்டுப்போகலாமா? அவனுக்காகக் கிறிஸ்து மரித்தா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હું મૂર્તિઓને ઘરેલા નૈંવેદ વિષે લખીશ આપણે જાણીએ છીએ કે, “આપણા બધા પાસે જ્ઞાન છે.” “જ્ઞાન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અભિમાનથી ચકચૂર કરી દે છે. પરંતુ તમારો પ્રેમ બીજાને શક્તિશાળી બનાવવામાં મદદકર્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વ્યક્તિ જે માને છે કે તે કઈક જાણે છે તે તેણે ખરેખર જે રીતે જાણવું જોઈએ તેમાનું કશું જ જાણ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જે વ્યક્તિ દેવને પ્રેમ કરે છે તેને દેવ ઓળ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હું મૂર્તિઓના નૈંવેદ ખાવા અંગે આમ કહેવા માગું છું: આપણે જાણીએ છીએ કે મૂર્તિ જેવું ખરેખર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તમાં કોઈ અસ્તિત્વ નથી. આપણે એ પણ જાણીએ છીએ કે દેવ ફક્ત એક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લોકો જેને દેવો કહે છે તેવી ઘણી વસ્તુઓ પૃથ્વી પર અને આકાશમાં હોય, તો તેનું કોઈ મહત્વ નથી. (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ી વસ્તુઓ એવી છે કે જેને લોકો “દેવો” અને “પ્રભુ” તરીકે સંબોધન કરે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આપણા માટે તો ફક્ત એકજ દેવ છે. તે આપણો પિતા છે. દરેક વસ્તુઓનું સર્જન તેનાથી થયું છે અને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માટે જ જીવિત છીએ. અને પ્રભુ તો ફક્ત એક જ છે. તે ઈસુ ખ્રિસ્ત છે. દરેક વસ્તુઓનું સર્જન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થયું છે, અને તેના દ્વારા જ આપણને પણ જીવન પ્રાપ્ત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બધા લોકો આ બાબત જાણતા નથી. છતાં ત્યાં કેટલાએક લોકો છે જેઓને મૂર્તિપૂજા કરવાની આદત પડ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તેથી જ્યારે તે લોકો નૈંવેદ ખાય છે ત્યારે તેઓ હજુ પણ એમ જ માને છે કે તે મૂર્તિઓને છે. તેઓ મ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પષ્ટ નથી કે આ નૈવેદ ખાવો યોગ્ય છે. તેથી જ્યારે તેઓ તે ખાય છે, ત્યારે તેઓ અપરાધભાવ અનુભ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ખોરાકથી આપણે દેવની સમીપ નહિ પહોંચીએ ને ખાવાનો ઈન્કાર કરવાથી દેવને આપણે ઓછા પ્રસન્ન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 ખાવાથી આપણે વધારે સારા બની જતા પ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તમારી છૂટ અંગે સાવધ રહો. તમારી છૂટ જે લોકો તેમનાં વિશ્વાસમાં નિર્બળ છે તેવા લોકોને પાપ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નમાં દોરવા જોઈ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ી પાસે સમજશક્તિ છે, તેથી મૂર્તિના મંદિરમાં તમે છૂટથી ખાઈ શકાય એમ વિચારો પણ જે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માં નિર્બળ છે તે તમને ત્યાં ખાતા જુએ તો તે કાર્ય તેને પણ મૂર્તિઓના નૈવેદમાં બલિનું માંસ ખ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પ્રોત્સાહિત કરશે. પરંતુ ખરેખર તે માને છે કે તે અનુચ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આ નિર્બળ ભાઈ તમારા જ્ઞાનને કારણે નાશ પામે. અને ખ્રિસ્ત તો આ ભાઈ માટે જ મૃત્યુ પામે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તમે ખ્રિસ્તમાં ભાઈઓ અને બહેનોની વિરૂદ્ધ આ પ્રકારનું પાપ કરો છો, અને જે બાબતોને તેઓ અનુચ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ે છે તે કરવા તમે તેમને પ્રેરો છો જેનાથી તેઓને આધાત લાગે છે. તો તમે આ રીતે ખ્રિસ્તની વિરૂદ્ધ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ેથી જે આહાર હું ગ્રહણ કરું છું જેના દ્વારા મારો ભાઈ પાપ કરવા પ્રેરાય છે, તે પછી ફરી ક્યારેય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સ નહિ ખાઉં. હું માંસ ખાવાનું બંધ કરી દઈશ, જેથી હું મારા ભાઈને પાપ કરવા ન પ્રે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2026-10-21T10:24:57Z</dcterms:created>
  <dcterms:modified xsi:type="dcterms:W3CDTF">2026-10-21T10:24:57Z</dcterms:modified>
  <dc:title>૧ કરિંથીઓને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