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ன் செய்தி கேட்கப்பட்டதினால் நோய் உண்டானதுபோல தீருவின் செய்தி கேட்கப்படுவதினாலும் நோய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ைதுறைக் குடிகளே, நீங்கள் தர்ஷீஸ்மட்டும் புறப்பட்டுப்போய் அலற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ஸின் குமாரத்தியே, நதியைப்போல நீ உன் தேசத்தில் பாய்ந்துபோ, உனக்கு அணைய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ஸின் குமாரத்தியே, நதியைப்போல நீ உன் தேசத்தில் பாய்ந்துபோ, உனக்கு அணைய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ர்ஷீஸ் கப்பல்களே, அலறுங்கள்; உங்கள் அரண் பாழா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োর সম্বন্ধে দুঃখের বার্তা: তর্শীশের জাহাজসমূহ, দুঃখ কর এবং কাঁদো! কেননা তোমাদের বন্দরটি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 (কিত্তীম দেশ থেকে আসার পথে জাহাজটির লোকদের এই খবর জানানো হয়ে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মুদ্রের ধারে বসবাসকারী লোকদের বিরত হওয়া ও বিষণ্ন হওয়া উচিত্‌| সোর ছিল সমুদ্র উপকুল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ীদোনের বণিক|” সমুদ্র তীরবর্তী হওয়ার দরুণ এই শহরটি তার ব্যবসাযীদের জলপথে ব্যবসা করতে পাঠা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সম্পদ দিয়ে দেশটিকে ভর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স্যের সন্ধানে এখানকার লোকরা জলপথে ভ্রমণ করে| নীলনদের ধারে জন্মানো শস্য সোরের লোকরা কিনে এনে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কাছে তা বিক্র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ীদোন, তোমার ভীষণ বিষণ্ন হওয়া উচিত্‌, কারণ সমুদ্র ও সমুদ্রের দুর্গ বলছে:আমার কোন সন্তান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ভ যন্ত্রণা কি তা আমি বুঝিনি| আমি কোন শিশুর জন্ম দিই নি| আমি তরুণ তরুণীদের গড়ে তুলতেও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িশর, সোর সম্বন্ধে এমন সংবাদ পাবে| এই খবর মিশরকে দারুণ শারীরিক ও মানসিক যন্ত্রণায়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ালবাহী জাহাজগুলিকে তর্শীশে ফিরে আসতেই হবে| সমুদ্রের ধারে বসবাসকারী লোকদের বিলাপ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তীতে সোর শহর আনন্দ, উত্সবে মেতেছে| প্রথম থেকেই শহরটি বড় হয়ে চলেছে| বসতি স্থাপনের জন্য শহর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গরিকরা দূর দূরান্তে ভ্রমণ করেছে| ঐ শহরে বাস করতে দূর দূরান্ত থেকে লোকরা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োর শহরে অনেক নেতা তৈরী হয়েছে| শহরের বণিকরা যেন রাজপুত্র| এখানকার যে সব লোকরা নানা জিনিসপ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াবেচা করে তারা সব জায়গায় সম্মান পেয়েছে| সুতরাং সোরের বিরুদ্ধে কে পরিকল্পনা কর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সর্বশক্তিমানই এই পরিকল্পনার নেপথ্য কারিগর| তিনি তাদের গুরুত্বহীন করার সিদ্ধান্ত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র্শীশ থেকে আসা মালবাহী জাহাজগুলি স্বদেশে ফিরে যাও| সমুদ্রটাকে ছোট নদী মনে করে পেরিযে যাও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ই এখন তোমায় থাম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মুদ্রের ওপরেও প্রভু তাঁর বাহু প্রসারিত করেছেন| সোরের বিরুদ্ধে যুদ্ধ করতে অন্যান্য রাজ্য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একত্রিত করছেন| প্রভু কনানকে তার নিরাপদ জায়গা সোরকে ধ্বংস করার আদেশ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েন, “হে সীদোনের কুমারী কন্যা, তুমি ধ্বংস হবে! তোমার আনন্দ করবার আর কোন সুযোগ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োরের লোকরা বলছে, “সাইপ্রাস আমাদের সাহায্য করবে|” কিন্তু যদি তুমি সমুদ্র পেরিযে সাইপ্র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, তাহলে বিশ্রাম করার কোন জায়গা তুমি খুঁজ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সোরের লোকরা বলছে, “বাবিলের লোকরা আমাদের সাহায্য করবে|” কিন্তু কল্দীযদের দেশের দিকে তাক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 এখন আর দেশ নয়| অশূররা বাবিলে আক্রমণ চালিযে শহরের চারিদিকে দুর্গ তৈরী করেছে| সৈন্যরা সুন্দ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বাড়িঘর থেকে সব জিনিসপত্র লুঠ করে নিয়েছে| অশূররা বাবিলকে একেবারে বন্যপ্রাণীদের থ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পরিণত করেছে| তারা বাবিলকে ধ্বংসস্তূপে পরিণ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তরাং তর্শীশ থেকে আসা মালবাহী জাহাজগুলি দুঃখিত হও| তোমার নিরাপদ জায়গা (সোর)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রা প্রায 70 বছর পর্য়ন্ত সোরকে ভুলে থাকবে| (এটা কোন রাজার রাজত্ব কালের সীমা|)70 বছর পর সো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 ঠিক এই গানের মধ্যে বেশ্যার মত হ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হে বেশ্যা, পুরুষরা তোমায় ভুলে গেছে| তুমি বীণা নিয়ে শহর পরিক্রমায় যাও| মধুর তালে বাজ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করে গান গাও| তোমার গান মাঝে মাঝে গাও| তাহলে লোকরা হয়তো তোমাকে আবার চিন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ত্তর বছর পর, প্রভু সোরকে স্মরণ করবেন এবং তাকে তাঁর সিদ্ধান্ত জানাবেন| সোর আবার আগের মতো ব্যব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বে| সোর পৃথিবীর সমস্ত জাতির সঙ্গে বেশ্যাবৃত্তিতে প্রশ্রয দেওয়া একটি বেশ্যার ম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সে উপার্জনের টাকাপয়সা ধরে রাখতে পারবে না| ব্যবসার লাভের টাকা প্রভুর জন্য সঞ্চ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প্রভুর সেবা করবে তারাই লভ্য়াংশের টাকা পাবে| সুতরাং প্রভুর দাসরা সুন্দর জামাকাপড় পরবে এবং আ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টিযে খাওয়াদাও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2026-10-20T04:39:57Z</dcterms:created>
  <dcterms:modified xsi:type="dcterms:W3CDTF">2026-10-20T04:39:57Z</dcterms:modified>
  <dc:title>যিশাইয়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