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presProps" Target="presProps.xml"/>
  <Relationship Id="rId144" Type="http://schemas.openxmlformats.org/officeDocument/2006/relationships/viewProps" Target="viewProps.xml"/>
  <Relationship Id="rId1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raham was old, and well stricken in age: and the LORD had blessed Abraham in all thing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braham was old, and well stricken in age: and the LORD had blessed Abraham in all thing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raham said unto his eldest servant of his house, that ruled over all that he had, Put, I pray you, your hand under my thig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braham said unto his eldest servant of his house, that ruled over all that he had, Put, I pray you, your hand under my thig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make you swear by the LORD, the God of heaven, and the God of the earth, that you shall not take a wife unto my son of the daughters of the Canaanites, among whom I dwel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you shall go unto my country, and to my kindred, and take a wife unto my son Isaac.]]></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you shall go unto my country, and to my kindred, and take a wife unto my son Isaac.]]></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you shall go unto my country, and to my kindred, and take a wife unto my son Isaac.]]></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ervant said unto him, Possibly the woman will not be willing to follow me unto this land: must I essentially bring your son again unto the land from whence you cam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ervant said unto him, Possibly the woman will not be willing to follow me unto this land: must I essentially bring your son again unto the land from whence you ca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braham said unto him, Beware you that you bring not my son thither aga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God of heaven, which took me from my father's house, and from the land of my kindred, and which spoke unto me, and that swore unto me, saying, Unto your seed will I give this land; he shall send his angel before you, and you shall take a wife unto my son from then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God of heaven, which took me from my father's house, and from the land of my kindred, and which spoke unto me, and that swore unto me, saying, Unto your seed will I give this land; he shall send his angel before you, and you shall take a wife unto my son from then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God of heaven, which took me from my father's house, and from the land of my kindred, and which spoke unto me, and that swore unto me, saying, Unto your seed will I give this land; he shall send his angel before you, and you shall take a wife unto my son from then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 LORD God of heaven, which took me from my father's house, and from the land of my kindred, and which spoke unto me, and that swore unto me, saying, Unto your seed will I give this land; he shall send his angel before you, and you shall take a wife unto my son from then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the woman will not be willing to follow you, then you shall be clear from this my oath: only bring not my son thither aga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f the woman will not be willing to follow you, then you shall be clear from this my oath: only bring not my son thither aga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ervant put his hand under the thigh of Abraham his master, and swore to him concerning that matt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servant put his hand under the thigh of Abraham his master, and swore to him concerning that matt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ervant took ten camels of the camels of his master, and departed; for all the goods of his master were in his hand: and he arose, and went to Mesopotamia, unto the city of Naho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ervant took ten camels of the camels of his master, and departed; for all the goods of his master were in his hand: and he arose, and went to Mesopotamia, unto the city of Naho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ervant took ten camels of the camels of his master, and departed; for all the goods of his master were in his hand: and he arose, and went to Mesopotamia, unto the city of Nah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his camels to kneel down without the city by a well of water at the time of the evening, even the time that women go out to draw wat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made his camels to kneel down without the city by a well of water at the time of the evening, even the time that women go out to draw wat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O LORD God of my master Abraham, I pray you, send me good speed this day, and show kindness unto my master Abrah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O LORD God of my master Abraham, I pray you, send me good speed this day, and show kindness unto my master Abrah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 stand here by the well of water; and the daughters of the men of the city come out to draw wat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 stand here by the well of water; and the daughters of the men of the city come out to draw wat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et it come to pass, that the damsel to whom I shall say, Let down your pitcher, I pray you, that I may drink; and she shall say, Drink, and I will give your camels drink also: let the same be she that you have appointed for your servant Isaac; and thereby shall I know that you have showed kindness unto my mast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et it come to pass, that the damsel to whom I shall say, Let down your pitcher, I pray you, that I may drink; and she shall say, Drink, and I will give your camels drink also: let the same be she that you have appointed for your servant Isaac; and thereby shall I know that you have showed kindness unto my mast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et it come to pass, that the damsel to whom I shall say, Let down your pitcher, I pray you, that I may drink; and she shall say, Drink, and I will give your camels drink also: let the same be she that you have appointed for your servant Isaac; and thereby shall I know that you have showed kindness unto my mast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et it come to pass, that the damsel to whom I shall say, Let down your pitcher, I pray you, that I may drink; and she shall say, Drink, and I will give your camels drink also: let the same be she that you have appointed for your servant Isaac; and thereby shall I know that you have showed kindness unto my mast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before he had done speaking, that, behold, Rebekah came out, who was born to Bethuel, son of Milcah, the wife of Nahor, Abraham's brother, with her pitcher upon her should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before he had done speaking, that, behold, Rebekah came out, who was born to Bethuel, son of Milcah, the wife of Nahor, Abraham's brother, with her pitcher upon her should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before he had done speaking, that, behold, Rebekah came out, who was born to Bethuel, son of Milcah, the wife of Nahor, Abraham's brother, with her pitcher upon her should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damsel was very fair to look upon, a virgin, neither had any man known her: and she went down to the well, and filled her pitcher, and came u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damsel was very fair to look upon, a virgin, neither had any man known her: and she went down to the well, and filled her pitcher, and came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ervant ran to meet her, and said, Let me, I pray you, drink a little water of your pitc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servant ran to meet her, and said, Let me, I pray you, drink a little water of your pitc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Drink, my lord: and she hasted, and let down her pitcher upon her hand, and gave him drink.]]></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Drink, my lord: and she hasted, and let down her pitcher upon her hand, and gave him drin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she had done giving him drink, she said, I will draw water for your camels also, until they have done drink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she had done giving him drink, she said, I will draw water for your camels also, until they have done drink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hasted, and emptied her pitcher into the gutter, and ran again unto the well to draw water, and drew for all his camel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hasted, and emptied her pitcher into the gutter, and ran again unto the well to draw water, and drew for all his camel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man wondering at her held his peace, to know whether the LORD had made his journey prosperous or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man wondering at her held his peace, to know whether the LORD had made his journey prosperous or no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as the camels had done drinking, that the man took a golden earring of half a shekel weight, and two bracelets for her hands of ten shekels weight of gol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t came to pass, as the camels had done drinking, that the man took a golden earring of half a shekel weight, and two bracelets for her hands of ten shekels weight of gol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id, Whose daughter are you? tell me, I pray you: is there room in your father's house for us to lodge i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aid, Whose daughter are you? tell me, I pray you: is there room in your father's house for us to lodge 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 said unto him, I am the daughter of Bethuel the son of Milcah, which she bare unto Nah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he said moreover unto him, We have both straw and animal food enough, and room to lodge 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man bowed down his head, and worshipped the LOR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Blessed be the LORD God of my master Abraham, who has not left destitute my master of his mercy and his truth: I being in the way, the LORD led me to the house of my master's brethr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Blessed be the LORD God of my master Abraham, who has not left destitute my master of his mercy and his truth: I being in the way, the LORD led me to the house of my master's brethr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Blessed be the LORD God of my master Abraham, who has not left destitute my master of his mercy and his truth: I being in the way, the LORD led me to the house of my master's brethre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 damsel ran, and told them of her mother's house these thing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Rebekah had a brother, and his name was Laban: and Laban ran out unto the man, unto the we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Rebekah had a brother, and his name was Laban: and Laban ran out unto the man, unto the wel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he saw the earring and bracelets upon his sister's hands, and when he heard the words of Rebekah his sister, saying, Thus spoke the man unto me; that he came unto the man; and, behold, he stood by the camels at the wel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he saw the earring and bracelets upon his sister's hands, and when he heard the words of Rebekah his sister, saying, Thus spoke the man unto me; that he came unto the man; and, behold, he stood by the camels at the well.]]></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he saw the earring and bracelets upon his sister's hands, and when he heard the words of Rebekah his sister, saying, Thus spoke the man unto me; that he came unto the man; and, behold, he stood by the camels at the well.]]></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it came to pass, when he saw the earring and bracelets upon his sister's hands, and when he heard the words of Rebekah his sister, saying, Thus spoke the man unto me; that he came unto the man; and, behold, he stood by the camels at the well.]]></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Come in, you blessed of the LORD; wherefore stand you without? for I have prepared the house, and room for the camel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Come in, you blessed of the LORD; wherefore stand you without? for I have prepared the house, and room for the camel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an came into the house: and he unbounded his camels, and gave straw and animal food for the camels, and water to wash his feet, and the men's feet that were with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an came into the house: and he unbounded his camels, and gave straw and animal food for the camels, and water to wash his feet, and the men's feet that were with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man came into the house: and he unbounded his camels, and gave straw and animal food for the camels, and water to wash his feet, and the men's feet that were with hi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as set food before him to eat: but he said, I will not eat, until I have told mine errand. And he said, Speak 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re was set food before him to eat: but he said, I will not eat, until I have told mine errand. And he said, Speak 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said, I am Abraham's servan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has blessed my master greatly; and he is become great: and he has given him flocks, and herds, and silver, and gold, and male servants, and maidservants, and camels, and ass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has blessed my master greatly; and he is become great: and he has given him flocks, and herds, and silver, and gold, and male servants, and maidservants, and camels, and ass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LORD has blessed my master greatly; and he is become great: and he has given him flocks, and herds, and silver, and gold, and male servants, and maidservants, and camels, and ass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rah my master's wife bare a son to my master when she was old: and unto him has he given all that he ha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Sarah my master's wife bare a son to my master when she was old: and unto him has he given all that he ha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my master made me swear, saying, You shall not take a wife to my son of the daughters of the Canaanites, in whose land I dwell:]]></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my master made me swear, saying, You shall not take a wife to my son of the daughters of the Canaanites, in whose land I dwell:]]></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you shall go unto my father's house, and to my kindred, and take a wife unto my son.]]></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But you shall go unto my father's house, and to my kindred, and take a wife unto my s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 said unto my master, Possibly the woman will not follow 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said unto me, The LORD, before whom I walk, will send his angel with you, and prosper your way; and you shall take a wife for my son of my kindred, and of my father's hous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he said unto me, The LORD, before whom I walk, will send his angel with you, and prosper your way; and you shall take a wife for my son of my kindred, and of my father's hous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shall you be clear from this my oath, when you come to my kindred; and if they give not you one, you shall be clear from my oath.]]></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n shall you be clear from this my oath, when you come to my kindred; and if they give not you one, you shall be clear from my oath.]]></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came this day unto the well, and said, O LORD God of my master Abraham, if now you do prosper my way which I g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I came this day unto the well, and said, O LORD God of my master Abraham, if now you do prosper my way which I g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ehold, I stand by the well of water; and it shall come to pass, that when the virgin comes forth to draw water, and I say to her, Give me, I pray you, a little water of your pitcher to drink;]]></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ehold, I stand by the well of water; and it shall come to pass, that when the virgin comes forth to draw water, and I say to her, Give me, I pray you, a little water of your pitcher to drink;]]></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he say to me, Both drink you, and I will also draw for your camels: let the same be the woman whom the LORD has appointed out for my master's son.]]></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she say to me, Both drink you, and I will also draw for your camels: let the same be the woman whom the LORD has appointed out for my master's son.]]></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before I had done speaking in mine heart, behold, Rebekah came forth with her pitcher on her shoulder; and she went down unto the well, and drew water: and I said unto her, Let me drink, I pray you.]]></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before I had done speaking in mine heart, behold, Rebekah came forth with her pitcher on her shoulder; and she went down unto the well, and drew water: and I said unto her, Let me drink, I pray you.]]></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before I had done speaking in mine heart, behold, Rebekah came forth with her pitcher on her shoulder; and she went down unto the well, and drew water: and I said unto her, Let me drink, I pray you.]]></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she made haste, and let down her pitcher from her shoulder, and said, Drink, and I will give your camels drink also: so I drank, and she made the camels drink also.]]></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she made haste, and let down her pitcher from her shoulder, and said, Drink, and I will give your camels drink also: so I drank, and she made the camels drink also.]]></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 asked her, and said, Whose daughter are you? And she said, the daughter of Bethuel, Nahor's son, whom Milcah bare unto him: and I put the earring upon her face, and the bracelets upon her hand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 asked her, and said, Whose daughter are you? And she said, the daughter of Bethuel, Nahor's son, whom Milcah bare unto him: and I put the earring upon her face, and the bracelets upon her hand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 asked her, and said, Whose daughter are you? And she said, the daughter of Bethuel, Nahor's son, whom Milcah bare unto him: and I put the earring upon her face, and the bracelets upon her hand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 bowed down my head, and worshipped the LORD, and blessed the LORD God of my master Abraham, which had led me in the right way to take my master's brother's daughter unto his son.]]></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 bowed down my head, and worshipped the LORD, and blessed the LORD God of my master Abraham, which had led me in the right way to take my master's brother's daughter unto his son.]]></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I bowed down my head, and worshipped the LORD, and blessed the LORD God of my master Abraham, which had led me in the right way to take my master's brother's daughter unto his son.]]></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now if all of you will deal kindly and truly with my master, tell me: and if not, tell me; that I may turn to the right hand, or to the left.]]></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now if all of you will deal kindly and truly with my master, tell me: and if not, tell me; that I may turn to the right hand, or to the left.]]></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now if all of you will deal kindly and truly with my master, tell me: and if not, tell me; that I may turn to the right hand, or to the left.]]></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n Laban and Bethuel answered and said, The thing proceeds from the LORD: we cannot speak unto you bad or good.]]></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n Laban and Bethuel answered and said, The thing proceeds from the LORD: we cannot speak unto you bad or goo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ehold, Rebekah is before you, take her, and go, and let her be your master's son's wife, as the LORD has spoken.]]></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Behold, Rebekah is before you, take her, and go, and let her be your master's son's wife, as the LORD has spoken.]]></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it came to pass, that, when Abraham's servant heard their words, he worshipped the LORD, bowing himself to the earth.]]></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And it came to pass, that, when Abraham's servant heard their words, he worshipped the LORD, bowing himself to the earth.]]></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servant brought forth jewels of silver, and jewels of gold, and raiment, and gave them to Rebekah: he gave also to her brother and to her mother precious thing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the servant brought forth jewels of silver, and jewels of gold, and raiment, and gave them to Rebekah: he gave also to her brother and to her mother precious things.]]></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they did eat and drink, he and the men that were with him, and tarried all night; and they rose up in the morning, and he said, Send me away unto my master.]]></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they did eat and drink, he and the men that were with him, and tarried all night; and they rose up in the morning, and he said, Send me away unto my master.]]></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her brother and her mother said, Let the damsel abide with us a few days, at the least ten; after that she shall go.]]></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her brother and her mother said, Let the damsel abide with us a few days, at the least ten; after that she shall go.]]></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he said unto them, Hinder me not, seeing the LORD has prospered my way; send me away that I may go to my master.]]></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he said unto them, Hinder me not, seeing the LORD has prospered my way; send me away that I may go to my master.]]></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And they said, We will call the damsel, and enquire at her mouth.]]></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And they called Rebekah, and said unto her, Will you go with this man? And she said, I will go.]]></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y sent away Rebekah their sister, and her nurse, and Abraham's servant, and his men.]]></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And they sent away Rebekah their sister, and her nurse, and Abraham's servant, and his men.]]></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they blessed Rebekah, and said unto her, You are our sister, be you the mother of thousands of millions, and let your seed possess the gate of those which hate them.]]></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And they blessed Rebekah, and said unto her, You are our sister, be you the mother of thousands of millions, and let your seed possess the gate of those which hate them.]]></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Rebekah arose, and her damsels, and they rode upon the camels, and followed the man: and the servant took Rebekah, and went his way.]]></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And Rebekah arose, and her damsels, and they rode upon the camels, and followed the man: and the servant took Rebekah, and went his way.]]></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Isaac came from the way of the well Lahairoi; for he dwelt in the south country.]]></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And Isaac came from the way of the well Lahairoi; for he dwelt in the south country.]]></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Isaac went out to meditate in the field at the evening: and he lifted up his eyes, and saw, and, behold, the camels were coming.]]></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And Isaac went out to meditate in the field at the evening: and he lifted up his eyes, and saw, and, behold, the camels were coming.]]></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And Rebekah lifted up her eyes, and when she saw Isaac, she lighted off the camel.]]></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For she had said unto the servant, What man is this that walks in the field to meet us? And the servant had said, It is my master: therefore she took a vail, and covered herself.]]></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For she had said unto the servant, What man is this that walks in the field to meet us? And the servant had said, It is my master: therefore she took a vail, and covered herself.]]></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And the servant told Isaac all things that he had done.]]></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Isaac brought her into his mother Sarah's tent, and took Rebekah, and she became his wife; and he loved her: and Isaac was comforted after his mother's death.]]></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Isaac brought her into his mother Sarah's tent, and took Rebekah, and she became his wife; and he loved her: and Isaac was comforted after his mother's death.]]></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And Isaac brought her into his mother Sarah's tent, and took Rebekah, and she became his wife; and he loved her: and Isaac was comforted after his mother's dea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9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பிரகாம் வயது சென்று முதிர்ந்தவனானான். கர்த்தர் ஆபிரகாமைச் சகல காரியங்களிலும்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யுமாகிய தன் ஊழியக்கார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குடியிருக்கிற கானானியருடைய குமாரத்திகளில் நீ என் குமாரனுக்குப் பெண்கொள்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என் தேசத்துக்கும் என் இனத்தாரிடத்துக்கும் போய், என் குமாரனாகிய ஈசாக்குக்குப் பெண்கொ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வானத்துக்குத் தேவனும் பூமிக்குத் தேவனுமாகிய கர்த்தர்பேரில்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யிட்டுக்கொடுக்கும்படிக்கு, நீ உன் கையை என் தொடையின் கீழ்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விட்டுவந்த தேசத்திற்குத்தானே உம்முடைய குமாரனை மறுபடியும் அழைத்துப்போகவேண்டுமோ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ஆபிரகாம்: நீ என் குமாரனை மறுபடியும் அங்கே அழைத்துக்கொண்டுபோகாதபடிக்கு எச்சரிக்கையா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க்கு இந்த தேசத்தைத் தருவேன் என்று எனக்குச் சொல்லி ஆணையிட்டவருமான வானத்துக்குத்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 அங்கேயிருந்து என் குமாரனுக்கு ஒரு பெண்ணைக் கொண்டுவரும்படிக்கு, தம்முடைய தூதனை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அனுப்பு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ண் உன் பின்னே வர மனதில்லாதிருந்தாளேயாகில், அப்பொழுது நீ இந்த என் ஆணைக்கு நீங்கலாயி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மாத்திரம் என் குமாரனை மறுபடியும் அழைத்துக்கொண்டு போ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ந்த ஊழியக்காரன் தன் கையைத் தன் எஜமானாகிய ஆபிரகாமின் தொடையின்கீழ் வைத்து,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க்குறித்து அவனுக்கு ஆணையிட்டு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டைய சகலவித உச்சிதமான பொருள்களும் அவன் கையில் இருந்தன; அவன் எழுந்து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ப்பொத்தாமியாவிலே நாகோருடைய ஊரில் 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ஊருக்குப் புறம்பே ஒரு தண்ணீர்த் துரவண்டையிலே, தண்ணீர் மொள்ள ஸ்திரீகள் புறப்படுகிற சாய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ஒட்டகங்களை மடக்கி, தனக்குள்ளே சொல்லிக்கொண்ட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ன் எஜமானாகிய ஆபிரகாமுக்கு தேவனாயிருக்கிற கர்த்தாவே, இன்றைக்கு நீர் எனக்குக் 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க்கப்பண்ணி, என் எஜமானாகிய ஆபிரகாமுக்குத் தயவு செய்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நான் இந்தத் தண்ணீர்த் துரவண்டையிலே நிற்கிறேன், இந்த ஊராருடைய பெண்கள் தண்ணீர் மொள்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 வரு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குடிக்க உன் குடத்தைச் சாய்க்கவேண்டும் என்று நான் சொல்லும்போது: குடி என்று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ம் குடிக்கும்படி வார்ப்பேன் என்றும் சொல்லும் பெண் எவளோ, அவளே நீர் உம்முடைய ஊழியக்கா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சாக்குக்கு நியமித்தவளாயிருக்கவும், என் எஜமானுக்கு அநுக்கிரகம் செய்தீர் என்று நான் அதினாலே அறி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யிருக்கிற பெத்துவேலுக்குப் பிறந்த ரெபெக்காள் குடத்தைத் தோள்மேல் வைத்துக்கொண்டு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ப் பெண் மகா ரூபவதியும், புருஷனை அறியாத கன்னிகையுமாய் இருந்தாள்; அவள் துரவில் இறங்கி,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நிரப்பிக்கொண்டு ஏறி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ந்த ஊழியக்காரன், அவளுக்கு எதிர்கொண்டோடி: உன் குடத்திலிருக்கிற தண்ணீரில் கொஞ்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த் தர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அவள்: குடியும் என் ஆண்டவனே என்று சீக்கிரமாய்க் குடத்தைத் தன் கையில் இறக்கி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க் குடிக்கக் 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டுத்தபின், உம்முடைய ஒட்டகங்களும் குடித்துத் தீருமட்டும் அவைகளுக்கும் மொண்டு வார்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சீக்கிரமாய்த் தன் குடத்துத் தண்ணீரைத் தொட்டியிலே ஊற்றிவிட்டு, இன்னும் மொண்டுவரத் துரவ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 அவனுடைய ஒட்டகங்களுக்கெல்லாம் மொண்டு வா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றியும்பொருட்டு மவுன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ட்டகங்கள் குடித்துத் தீர்ந்தபின், அந்த மனிதன் அரைச்சேக்கல் எடையுள்ள பொற்காதணியையு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ளுக்குப் பத்துச்சேக்கல் எடைப்பொன்னுள்ள இரண்டு கடகங்களையும் எடுத்து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யாருடைய மகள், எனக்குச் சொல்லவேண்டும்; நாங்கள் உன் தகப்பன் வீட்டில் இராத்தங்க இட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 அவள்: நான் நாகோருக்கு மில்க்காள் பெற்ற குமாரனாகிய பெத்துவேலின் மகள் என்று சொன்னது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ங்களிடத்தில் வைக்கோலும் தீவனமும் வேண்டியமட்டும் இருக்கிறது; இராத்தங்க இடமும் உண்டு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ந்த மனிதன் தலை குனிந்து, கர்த்தரைப் பணிந்து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உண்மையையும் என் எஜமானை விட்டு நீக்கவில்லை; நான் பிரயாணம்பண்ணிவருகையில், கர்த்த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டைய சகோதரர் வீட்டுக்கு என்னை அழைத்துக்கொண்டுவந்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ப் பெண் ஓடி, இந்தக்காரியங்களைத் தன் தாயின் வீட்டிலுள்ளவர்களு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ரெபெக்காளுக்கு ஒரு சகோதரன் இருந்தான்; அவனுக்கு லாபான் என்று பேர்; அந்த லாபான்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ண்டையில் இருந்த அந்த மனிதனிடத்துக்கு ஓ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 இன்னபடி அந்த மனிதன் என்னோடே பேசினானென்று தன் சகோதரி ரெபெக்காள் சொன்ன வார்த்தை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த்திரத்தில், அந்த மனிதனிடத்தில் வந்தான்; அவன் துரவு அருகே ஒட்டகங்கள் அ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அவன்: கர்த்தரால் ஆசீர்வதிக்கப்பட்டவரே, உள்ளே வாரும்; நீர் வெளியே நிற்பானேன்?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ம், ஒட்டகங்களுக்கு இடமும் ஆயத்தம்பண்ணியி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அந்த மனிதன் வீட்டுக்குப் போனான். லாபான் ஒட்டகங்களின் கட்டவிழ்த்து, ஒட்டக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லும் தீவனமும் போட்டு, அவனும், அவனோடே வந்தவர்களும் தங்கள் கால்களைக் கழுவிக்கொள்ளத் த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ன்பு, அவனுக்கு முன்பாக போஜனம் வைக்கப்பட்டது. அப்பொழுது அவன்: நான் வந்த காரிய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ன்னே புசிக்கமாட்டேன் என்றான். அதற்கு அவன் 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ழுது அவன்: நான் ஆபிரகாமுடைய ஊழியக்கா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மாடுகளையும், வெள்ளியையும், பொன்னையும், வேலைக்காரரையும், வேலைக்காரிகளையும், ஒட்டக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களையும் 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க்கு உண்டான யாவையும் அவனுக்குக் 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என் எஜமான் என்னை நோக்கி: நான் குடியிருக்கிற கானான் தேசத்தாருடைய குமாரத்திகளில் நீ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குப் பெண் கொள்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 என் தகப்பன் வீட்டுக்கும், என் இனத்தாரிடத்துக்கும் போய், என் குமாரனுக்குப் பெண்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ஆணையிட்டுக்கொடுக்கும்படி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ப்பொழுது நான் என் எஜமானை நோக்கி: ஒருவேளை அந்தப் பெண் என்பின்னே வராதேபோனாலோ என்று கேட்ட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இனத்தாரிடத்திலும், என் தகப்பன் வீட்டிலும் நீ என் குமாரனுக்குப் பெண்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 என் இனத்தாரிடத்துக்குப் போனால், என் ஆணைக்கு நீங்கலாயிருப்பாய்; அவர்கள் உ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டாமற்போனாலும், நீ என் ஆணைக்கு நீங்கலாயிருப்பா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டியே நான் இன்று துரவண்டையிலே வந்து: என் எஜமானாகிய ஆபிரகாமின் தேவனாகிய கர்த்த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ணத்தை நீர் இப்பொழுது வாய்க்கப்பண்ணுவீரா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இதோ, நான் தண்ணீர்த் துரவண்டையிலே நிற்கிறேன், தண்ணீர் மொள்ள வரப்போகிற கன்னிகையை நான் நோக்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லிருக்கிற தண்ணீரில் கொஞ்சம் எனக்குக் குடிக்கத் தரவேண்டும் என்று கேட்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 குடி என்றும், உன் ஒட்டகங்களுக்கும் மொண்டு வார்ப்பேன் என்றும் சொல்லும் பெண்ணே கர்த்தர்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டைய குமாரனுக்கு நியமித்த ஸ்திரீயா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நான் இதை என் இருதயத்தில் சொல்லி முடிக்குமுன்னே, இதோ, ரெபெக்காள் தன் குடத்தைத் தோ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 புறப்பட்டுவந்து, துரவில் இறங்கிப்போய்த் தண்ணீர் மொண்டாள். அப்பொழுது நான்: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த் தர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ள் சீக்கிரமாய்த் தன் தோள்மேலிருந்த குடத்தை இறக்கி, குடியும், உம்முடைய ஒட்டக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ன் என்றாள். நான் குடித்தேன்; ஒட்டகங்களுக்கும் வா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ப்பொழுது: நீ யாருடைய மகள் என்று அவளைக் கேட்டேன்; அதற்கு அவள்: நான் மில்க்காள் நாகோ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 குமாரனாகிய பெத்துவேலின் மகள் என்றாள்; அப்பொழுது அவளுக்குக் காதணியையும், அவள்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ங்களையும் 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 என்னை நேர்வழியாய் நடத்திவந்த என் எஜமானாகிய ஆபிரகாமின் தேவனாயிருக்கி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ச் சொல்லுங்கள்; இல்லையென்றால் அதையும் எனக்குச் சொல்லுங்கள், அப்பொழுது நான்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யாகிலும் இடதுபுறத்தையாகிலும் நோக்கிப்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 பொலம் ஒன்றும் சொல்லக் 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கும்படிக்கு, அவளை அழைத்துக்கொண்டு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ஆபிரகாமின் ஊழியக்காரன் அவர்கள் வார்த்தைகளைக் கேட்டபோது, தரைமட்டும் குனிந்து, கர்த்த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பின்பு அந்த ஊழியக்காரன் வெள்ளியுடைமைகளையும், பொன்னுடைமைகளையும், வஸ்திரங்களையும்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பெக்காளுக்குக் கொடுத்ததுமன்றி, அவளுடைய சகோதரனுக்கும் தாய்க்கும் சில உச்சிதங்களை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பின்பு அவனும் அவனோடிருந்த மனிதரும் புசித்துக் குடித்து, இராத்தங்கினார்கள்; கா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அவன்: என் எஜமானிடத்துக்கு என்னை அனுப்பிவி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ப்பொழுது அவள் சகோதரனும் அவள் தாயும், பத்து நாளாகிலும் பெண் எங்களோடிருக்கட்டும், பி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என் எஜமானிடத்துக்குப் போக என்னை அனுப்பிவிட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அப்பொழுது அவர்கள்: பெண்ணை அழைத்து, அவள் வாய்ப்பிறப்பைக் கேட்போ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ரெபெக்காளை அழைத்து: நீ இந்த மனிதனோடேகூடப் போகிறாயா என்று கேட்டார்கள். அவள்: போ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அப்படியே அவர்கள் தங்கள் சகோதரியாகிய ரெபெக்காளையும், அவள் தாதியையும், ஆபிரகாமின் ஊழியக்கார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னிதரையும் அனு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ரெபெக்காளை வாழ்த்தி: எங்கள் சகோதரியே, நீ கோடாகோடியாய்ப் பெருகுவாயாக; உன் சந்ததியா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ஞருடைய வாசல்களைச் சுதந்தரித்துக்கொள்வார்களாக என்று ஆசீர்வ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 ஊழியக்காரன் ரெபெக்காளை அழை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ஈசாக்கு தென்தேசத்தில் குடியிருந்தான். அப்பொழுது அவன்: லகாய்ரோயீ என்னப்பட்ட துரவின் வழி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ஈசாக்கு சாயங்காலவேளையிலே தியானம்பண்ண வெளியிலே போயிருந்து, தன் கண்களை ஏறெடுத்துப் பார்த்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 வர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ரெபெக்காளும் தன் கண்களை ஏறெடுத்து ஈசாக்கைக்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எஜமான் என்று ஊழியக்காரன் சொன்னான். அப்பொழுது அவள் ஒட்டகத்தை விட்டிறங்கி முக்காடிட்டு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ஊழியக்காரன் தான் செய்த சகல காரியங்களையும் ஈசாக்குக்கு விவரித்து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அப்பொழுது ஈசாக்கு ரெபெக்காளைத் தன் தாய் சாராளுடைய கூடாரத்துக்கு அழைத்துக்கொண்டுபோய், அவ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 மனைவியாக்கிக்கொண்டு, அவளை நேசித்தான். ஈசாக்கு தன் தாய்க்காகக் கொண்டிருந்த துக்கம் நீ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4]]></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2026-10-21T01:50:17Z</dcterms:created>
  <dcterms:modified xsi:type="dcterms:W3CDTF">2026-10-21T01:50:17Z</dcterms:modified>
  <dc:title>ஆதியாகமம்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