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Sing unto the LORD a new song, and his praise in the congregation of sain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Sing unto the LORD a new song, and his praise in the congregation of sain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Israel rejoice in him that made him: let the children of Zion be joyful in their K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praise his name in the dance: let them sing praises unto him with the timbrel and harp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praise his name in the dance: let them sing praises unto him with the timbrel and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takes pleasure in his people: he will beautify the meek with salva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takes pleasure in his people: he will beautify the meek with salvatio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saints be joyful in glory: let them sing aloud upon their be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the high praises of God be in their mouth, and a two-edged sword in their hand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execute vengeance upon the heathen, and punishments upon the people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execute vengeance upon the heathen, and punishments upon the people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o bind their kings with chains, and their nobles with fetters of iron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o bind their kings with chains, and their nobles with fetters of iron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o execute upon them the judgment written: this honour have all his saints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ங்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ப்பட்ட நியாயத்தீர்ப்பை அவர்கள்பேரில் செலுத்த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2026-11-01T18:59:46Z</dcterms:created>
  <dcterms:modified xsi:type="dcterms:W3CDTF">2026-11-01T18:59:46Z</dcterms:modified>
  <dc:title>சங்கீதம்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