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ராக் தேசத்துக்கு விரோதமானதும், தமஸ்குவின்மேல் வந்து தங்குவதுமான கர்த்தருடைய வார்த்தையாகிய பாரம்; மனுஷரின் கண்களும் இஸ்ரவேலுடைய சகல கோத்திரங்களின் கண்களும் கர்த்தரை நோக்கிக்கொண்ட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ராக் தேசத்துக்கு விரோதமானதும், தமஸ்குவின்மேல் வந்து தங்குவதுமான கர்த்தருடைய வார்த்தையாகிய பாரம்; மனுஷரின் கண்களும் இஸ்ரவேலுடைய சகல கோத்திரங்களின் கண்களும் கர்த்தரை நோக்கிக்கொண்ட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ராக் தேசத்துக்கு விரோதமானதும், தமஸ்குவின்மேல் வந்து தங்குவதுமான கர்த்தருடைய வார்த்தையாகிய பாரம்; மனுஷரின் கண்களும் இஸ்ரவேலுடைய சகல கோத்திரங்களின் கண்களும் கர்த்தரை நோக்கிக்கொண்ட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ாத்தும் மிகவும் ஞானமுள்ள தீருவும் சீதோனும் அதின் எல்லைக்குள்ள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ாத்தும் மிகவும் ஞானமுள்ள தீருவும் சீதோனும் அதின் எல்லைக்குள்ளா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ரு தனக்கு அரணைக்கட்டி, தூளைப்போல் வெள்ளியையும் வீதிகளின் சேற்றைப்போல் பசும்பொன்னையும் சேர்த்துவைத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ரு தனக்கு அரணைக்கட்டி, தூளைப்போல் வெள்ளியையும் வீதிகளின் சேற்றைப்போல் பசும்பொன்னையும் சேர்த்துவைத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ஆண்டவர் அதைத் தள்ளிவிட்டு, சமுத்திரத்தில் அதின்பலத்தை முறித்துப்போடுவார்; அது அக்கினிக்கு இரையா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ஆண்டவர் அதைத் தள்ளிவிட்டு, சமுத்திரத்தில் அதின்பலத்தை முறித்துப்போடுவார்; அது அக்கினிக்கு இரைய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ஸ்கலோன் அதைக்கண்டு பயப்படும், காத்சாவும் அதைக் கண்டு மிகவும் துக்கிக்கும், எக்ரோனும் தன் நம்பிக்கை அற்றுப்போனபடியால் மிகவும் பிரலாபிக்கும்; காத்சாவில் ராஜா அழிந்துபோவான்; அகலோன் குடியற்ற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ஸ்கலோன் அதைக்கண்டு பயப்படும், காத்சாவும் அதைக் கண்டு மிகவும் துக்கிக்கும், எக்ரோனும் தன் நம்பிக்கை அற்றுப்போனபடியால் மிகவும் பிரலாபிக்கும்; காத்சாவில் ராஜா அழிந்துபோவான்; அகலோன் குடியற்ற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ஸ்தோத்தில் வேசிப்பிள்ளைகள் வாசம்பண்ணுவார்கள்; நான் பெலிஸ்தரின் கர்வத்தை அழி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இரத்தத்தை அவன் வாயிலிருந்தும் அவனுடைய அருவருப்புகளை அவன் பல்லுகளின் நடுவிலிருந்தும் நீக்கிப்போடுவேன்; அவனோ நம்முடைய தேவனுக்கென்று மீதியாக வைக்கைப்பட்டு, யூதாவிலே பிரபுவைப்போல இருப்பான்; எக்ரோன் எபூசியனைப்போல இருப்ப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இரத்தத்தை அவன் வாயிலிருந்தும் அவனுடைய அருவருப்புகளை அவன் பல்லுகளின் நடுவிலிருந்தும் நீக்கிப்போடுவேன்; அவனோ நம்முடைய தேவனுக்கென்று மீதியாக வைக்கைப்பட்டு, யூதாவிலே பிரபுவைப்போல இருப்பான்; எக்ரோன் எபூசியனைப்போல இருப்ப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இரத்தத்தை அவன் வாயிலிருந்தும் அவனுடைய அருவருப்புகளை அவன் பல்லுகளின் நடுவிலிருந்தும் நீக்கிப்போடுவேன்; அவனோ நம்முடைய தேவனுக்கென்று மீதியாக வைக்கைப்பட்டு, யூதாவிலே பிரபுவைப்போல இருப்பான்; எக்ரோன் எபூசியனைப்போல இருப்ப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யானது புறப்படும்போதும், திரும்பி வரும்போதும், என் ஆலயம் காக்கப்படும்படி அதைச்சுற்றிலும் பாளயம்போடுவேன்; இனி ஒடுக்குகிறவன் அவர்களிடத்தில் கடந்துவருவதில்லை; அதை என் கண்களினாலே பார்த்துக்கொண்ட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யானது புறப்படும்போதும், திரும்பி வரும்போதும், என் ஆலயம் காக்கப்படும்படி அதைச்சுற்றிலும் பாளயம்போடுவேன்; இனி ஒடுக்குகிறவன் அவர்களிடத்தில் கடந்துவருவதில்லை; அதை என் கண்களினாலே பார்த்துக்கொண்ட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குமாரத்தியே, மிகவும் களிகூரு; எருசலேம் குமாரத்தியே, கெம்பீரி; இதோ, உன் ராஜா உன்னிடத்தில் வருகிறார்; அவர் நீதியுள்ளவரும் இரட்சிக்கிறவரும் தாழ்மையுள்ளவரும், கழுதையின்மேலும் கழுதைக்குட்டியாகிய மறியின்மேலும் ஏறிவருகிறவருமாயி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குமாரத்தியே, மிகவும் களிகூரு; எருசலேம் குமாரத்தியே, கெம்பீரி; இதோ, உன் ராஜா உன்னிடத்தில் வருகிறார்; அவர் நீதியுள்ளவரும் இரட்சிக்கிறவரும் தாழ்மையுள்ளவரும், கழுதையின்மேலும் கழுதைக்குட்டியாகிய மறியின்மேலும் ஏறிவருகிறவருமாயிரு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குமாரத்தியே, மிகவும் களிகூரு; எருசலேம் குமாரத்தியே, கெம்பீரி; இதோ, உன் ராஜா உன்னிடத்தில் வருகிறார்; அவர் நீதியுள்ளவரும் இரட்சிக்கிறவரும் தாழ்மையுள்ளவரும், கழுதையின்மேலும் கழுதைக்குட்டியாகிய மறியின்மேலும் ஏறிவருகிறவருமாயிர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ிராயீமினின்று இரதங்களையும் எருசலேமினின்று குதிரைகளையும் அற்றுப்போகப்பண்ணுவேன், யுத்தவில்லும் இல்லாமற்போகும், அவர் ஜாதிகளுக்குச் சமாதானம் கூறுவார்; அவருடைய ஆளுகை ஒரு சமுத்திரந்தொடங்கி மறுசமுத்திரம்வரைக்கும், நதிதொடங்கிப் பூமியின் எல்லைகள்பரியந்தமும் செல்ல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ிராயீமினின்று இரதங்களையும் எருசலேமினின்று குதிரைகளையும் அற்றுப்போகப்பண்ணுவேன், யுத்தவில்லும் இல்லாமற்போகும், அவர் ஜாதிகளுக்குச் சமாதானம் கூறுவார்; அவருடைய ஆளுகை ஒரு சமுத்திரந்தொடங்கி மறுசமுத்திரம்வரைக்கும், நதிதொடங்கிப் பூமியின் எல்லைகள்பரியந்தமும் செல்ல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ிராயீமினின்று இரதங்களையும் எருசலேமினின்று குதிரைகளையும் அற்றுப்போகப்பண்ணுவேன், யுத்தவில்லும் இல்லாமற்போகும், அவர் ஜாதிகளுக்குச் சமாதானம் கூறுவார்; அவருடைய ஆளுகை ஒரு சமுத்திரந்தொடங்கி மறுசமுத்திரம்வரைக்கும், நதிதொடங்கிப் பூமியின் எல்லைகள்பரியந்தமும் செல்ல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க்கு நான் செய்வதென்னவென்றால், தண்ணீரில்லாத குழியிலே அடைபட்டிருக்கிற உன்னுடையவர்களை நான் என் உடன்படிக்கையின் இரத்தத்தினாலே விடுதலைபண்ண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க்கு நான் செய்வதென்னவென்றால், தண்ணீரில்லாத குழியிலே அடைபட்டிருக்கிற உன்னுடையவர்களை நான் என் உடன்படிக்கையின் இரத்தத்தினாலே விடுதலைபண்ண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பிக்கையுடைய சிறைகளே, அரணுக்குத் திரும்புங்கள்; இரட்டிப்பான நன்மையைத் தருவேன், இன்றைக்கே தர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பிக்கையுடைய சிறைகளே, அரணுக்குத் திரும்புங்கள்; இரட்டிப்பான நன்மையைத் தருவேன், இன்றைக்கே தர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க்கென்று யூதாவை நாணேற்றி, எப்பிராயீமிலே வில்லை நிரப்பி, சீயோனே, உன் புத்திரரைக் கிரேக்குதேசப் புத்திரருக்கு விரோதமாக எழுப்பி, உன்னைப் பராக்கிரமசாலியின் பட்டயத்துக்கு ஒப்பாக்க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க்கென்று யூதாவை நாணேற்றி, எப்பிராயீமிலே வில்லை நிரப்பி, சீயோனே, உன் புத்திரரைக் கிரேக்குதேசப் புத்திரருக்கு விரோதமாக எழுப்பி, உன்னைப் பராக்கிரமசாலியின் பட்டயத்துக்கு ஒப்பாக்க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ட்சத்தில் கர்த்தர் காணப்படுவார்; அவருடைய அம்பு மின்னலைப்போலப் புறப்படும்; கர்த்தராகிய ஆண்டவர் எக்காளம் ஊதி, தென்திசைச் சுழல்காற்றுகளோடே நடந்துவருவ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ட்சத்தில் கர்த்தர் காணப்படுவார்; அவருடைய அம்பு மின்னலைப்போலப் புறப்படும்; கர்த்தராகிய ஆண்டவர் எக்காளம் ஊதி, தென்திசைச் சுழல்காற்றுகளோடே நடந்துவரு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ேனைகளின் கர்த்தர் அவர்களைக் காப்பாற்றுவார்; அவர்கள் பட்சித்து, கவண்கற்களால் கீழ்ப்படுத்திக்கொள்வார்கள்; அவர்கள் குடித்துக் களிப்பினால் ஆரவாரிப்பார்கள்; பானபாத்திரங்கள்போலவும் பலிபீடத்தின் கோடிகளைப்போலவும் நிறைந்திருப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ேனைகளின் கர்த்தர் அவர்களைக் காப்பாற்றுவார்; அவர்கள் பட்சித்து, கவண்கற்களால் கீழ்ப்படுத்திக்கொள்வார்கள்; அவர்கள் குடித்துக் களிப்பினால் ஆரவாரிப்பார்கள்; பானபாத்திரங்கள்போலவும் பலிபீடத்தின் கோடிகளைப்போலவும் நிறைந்திருப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ேனைகளின் கர்த்தர் அவர்களைக் காப்பாற்றுவார்; அவர்கள் பட்சித்து, கவண்கற்களால் கீழ்ப்படுத்திக்கொள்வார்கள்; அவர்கள் குடித்துக் களிப்பினால் ஆரவாரிப்பார்கள்; பானபாத்திரங்கள்போலவும் பலிபீடத்தின் கோடிகளைப்போலவும் நிறைந்திருப்ப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ளில் அவர்களுடைய தேவனாகிய கர்த்தர் தம்முடைய ஜனமான மந்தையாகிய அவர்களை இரட்சிப்பார்; அவர்கள் அவருடைய தேசத்தில் ஏற்றப்பட்ட கொடிகளின் கிரீடத்தில் பதிந்திருப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ளில் அவர்களுடைய தேவனாகிய கர்த்தர் தம்முடைய ஜனமான மந்தையாகிய அவர்களை இரட்சிப்பார்; அவர்கள் அவருடைய தேசத்தில் ஏற்றப்பட்ட கொடிகளின் கிரீடத்தில் பதிந்திரு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காருண்யம் எத்தனை பெரியது? அவருடைய செளந்தரியம் எத்தனை பெரியது? தானியம் வாலிபரையும், புது திராட்சரசம் கன்னிகைகளையும் வளர்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காருண்யம் எத்தனை பெரியது? அவருடைய செளந்தரியம் எத்தனை பெரியது? தானியம் வாலிபரையும், புது திராட்சரசம் கன்னிகைகளையும் வளர்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ের কাছ থেকে একটি বার্তা| এ হল হদ্রক দেশ এবং তার রাজধানী দম্মেশকের বিরুদ্ধে প্রভুর বার্ত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ইস্রায়েল পরিবারগোষ্ঠীরাই একমাত্র পরিবারগোষ্ঠী নয় যারা ঈশ্বর সম্বন্ধে সচেতন| প্রত্যেকেই সাহায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ঈশ্বরের দিকে তাক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ই বার্তাটি হমাত্‌-এর বিরুদ্ধে| হমাত্‌ হদ্রক শহরের সীমা| এই বার্তাটি সোর ও সীদোনের বিরুদ্ধে যদ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দেশের লোকেরা জ্ঞানী এবং দক্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োরকে একটি দুর্গের মত করে নির্মাণ করা হয়েছিল| সেখানকার লোকেরা এত রূপো সংগ্রহ করেছে য়ে তা ধূল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 অগণিত এবং সোনা ও মাটির মত সাধারণ হয়ে পড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প্রভু আমাদের সদাপ্রভু তার সবটাই নিয়ে নেবেন| তিনি তার শক্তিশালী নৌবহর ধ্বংস করব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টিকে আগুন দ্বারা ধ্বংস কর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অস্কিলোনের লোকেরা এইসব দেখে ভয় পাবে| ঘসার লোকেরা ভয়ে কাঁপবে| ইএোণর লোকেরা এইসব ঘটতে দেখে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া হারিয়ে ফেলবে| ঘসায আর কোন রাজা থাকবে না| অস্কিলোনে কেউ বাস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অবৈধ সন্তানেরা অস্দোদের রাজা হয়ে বসবে| আমি পলেষ্টীয়দের দর্প চূর্ণ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দের মুখ আর দাঁত থেকে আমি য়ে মাংসতে তখনও রক্ত লেগেছিল এবং অন্যান্য নিষিদ্ধ খাবার সরিয়ে ফেল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িষ্ট পলেষ্টীয়রা আমার লোকেদের একটি অংশ বলে গণ্য হবে| তারা যিহূদাতে আরেকটি পরিবারগোষ্ঠ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বূষীয়রা য়েমন করেছিল, তেমনিভাবে ইএোণর লোকেরা আমার লোকেদের একটি অংশ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ার মন্দিরকে রক্ষা করবার জন্য আমি সৈন্যদের বিরুদ্ধে মন্দিরের চারিদিকে শিবির স্থাপন করব| আমি শএ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কে এর ওপর দিয়ে অতিরম করতে দেব না| আমি এখন আমার নিজের চোখ দিয়ে লক্ষ্য রাখ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িয়োন, উল্লাস কর! জেরুশালেমের লোকেরা, আনন্দে চিত্কার কর! দেখ, তোমাদের রাজা তোমাদের কাছে আস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ই সেই ধার্মিক রাজা, তিনিই সেই বিজয়ী রাজা| কিন্তু তিনি নম্র| তিনি একটি খচচরের পিঠে চড়ে আস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ভারবাহী গাধার বাচচার ওপর চড়ে আস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1 রাজা বলেন, “আমি ইফ্রয়িমের রথগুলি এবং জেরুশালেমের অশ্বগুলিকেও সরিয়ে ফেলব| আমি যুদ্ধে ব্যব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ার ধনু ভেঙ্গে ফেলব|” রাজা জাতিগুলির কাছে শান্তির সংবাদ আনবেন| তিনি সাগর থেকে সাগরে রাজত্ব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রাত্‌ নদী থেকে পৃথিবীর দূরতম প্রান্ত পর্য়ন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1 জেরুশালেম, তোমার চুক্তি রক্তের মধ্যে সীলমোহর করা হয়েছিল| তাই আমি তোমার বন্দীদের শূন্য আধ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রক্ষা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1 বন্দীরা, তোমাদের মাতৃভূমিতে ফিরে যাও! এখন তোমাদের আশার কিছু বাকী রয়েছে| আমি আবার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বার বলছি আমি তোমাদের কাছে ফিরে আসছ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1 যিহূদা, আমি তোমাকে ধনুকের মত ব্যবহার করব| ইফ্রয়িম, আমি তোমাকে তীরের মত ব্যবহার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, আমি তোমাকে গ্রীসের বিরুদ্ধে যুদ্ধ করতে তরবারির মত ব্যবহার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1 প্রভু তাদের সামনে দর্শন দেবেন এবং তাঁর তীরগুলি বিদ্য়ুতের মত ছুঁড়বেন| প্রভু আমার সদা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ঙা বাজাবেন আর সেনারা মরুভূমির ধূলোর ঝড়ের মত সামনে ধেয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1 সর্বশক্তিমান প্রভু তাদের প্রতিরক্ষা করবেন| সেনারা পাথর দিয়ে শএুদের পরাজিত করবে| তা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এুদের রক্ত দ্রাক্ষারসের মত প্রবাহিত করিযে তাদের হত্যা করবে| এটা হবে সেই রক্তের মত যা বেদ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ণগুলোতে ছুঁড়ে ফেলা হয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1 সেই সময়ে, য়েমন একজন মেষপালক তার মেষদের রক্ষা করে তেমনিভাবে প্রভু তাঁর লোকেদের রক্ষ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তাঁর কাছে অত্যন্ত মূল্যবান হবে| তাঁর হাতে তারা হবে চাকচিক্যময় গযনা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বকিছু মঙ্গলময় ও সুন্দর হবে| শস্য এবং দ্রাক্ষা হবে প্রচুর, এবং সমস্ত যুবক-যুবতী সেগুলো খ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নতুন দ্রাক্ষারস পান করে শক্তিশালী হয়ে উঠ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2026-10-21T06:12:21Z</dcterms:created>
  <dcterms:modified xsi:type="dcterms:W3CDTF">2026-10-21T06:12:21Z</dcterms:modified>
  <dc:title>সখরিয়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