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 பிரயோஜனமாயிருப்ப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பொல்லாப்பு பெரியதும், உம்முடைய அக்கிரமங்கள் முடிவில்லாதவைகளுமாய் இருக்கிறதல்லவ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ாய்த்தவனுக்குத் தாகத்துக்குத் தண்ணீர் கொடாமலும், பசித்தவனுக்கு போஜனம் கொடாமலும் போ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வானுக்கே தேசத்தில் இடமுண்டாயிற்று; கனவான் அதில் குடியேற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ண்ணிகள் உம்மைச் சூழ்ந்திருக்கிறது; அசுப்பிலே உமக்கு வந்த பயங்கரம் உம்மைக் கலங்கப்பண்ண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பார்க்கக் கூடாதபடிக்கு இருள் வந்தது; ஜலப்பிரவாகம் உம்மை மூ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 எத்தனை உயர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ிரம மாந்தர் பூர்வத்தில் நடந்த மார்க்கத்தைக் கவனித்துப் பார்த்தீர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லம் வருமுன்னே அவர்கள் வாடிப்போனார்கள்; அவர்களுடைய அஸ்திபாரத்தின்மேல் வெள்ளம் புர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 சந்தோஷப்பட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ாயினின்று பிறந்த வேதப்பிரமாணத்தை ஏற்றுக்கொண்டு, அவர் வார்த்தைகளை உம்முடைய இருதயத்தில் வைத்துக்கொள்ளவேண்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ர்வவல்லவர் தாமே உமக்குப் பசும்பொன்னும் உமக்குச் சொக்க வெள்ளியும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ர்வவல்லவர்மேல் மனமகிழ்ச்சியாயிருந்து, தேவனுக்கு நேராக உம்முடைய முகத்தை ஏறெடுப்ப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 பொருத்தனைகளைச் செலுத்துவ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 பிரகாசி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ுஷர் ஒடுக்கப்படும்போது திடப்படக்கடவர்கள் என்று நீர் சொல்ல, தாழ்ந்தோர் ரட்சிக்க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తేమానీయుడైన ఎలీఫజు ఈలాగున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ులు దేవునికి ప్రయోజనకారులగుదురా? కారు;బుద్ధిమంతులు తమమట్టుకు తామే ప్రయోజనకారులై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నీతిమంతుడవై యుండుట సర్వశక్తుడగు దేవునికి సంతోషమా?నీవు యథార్థవంతుడవై ప్రవర్తించుట ఆయనకు లా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యందు భయభక్తులు కలిగియున్నందున ఆయన నిన్ను గద్దించునా?నీ భయభక్తులనుబట్టి ఆయన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జ్యెమా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చెడుతనము గొప్పది కాదా?నీ దోషములు మితిలేనివి కా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మియు ఇయ్యకయే నీ సోదరులయొద్ద నీవు తాకట్టు పుచ్చుకొంటివివస్త్రహీనుల బట్టలను తీసికొంట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ప్పిచేత ఆయాసపడినవారికి నీళ్లియ్యవైతివిఆకలిగొనినవానికి అన్నము పెట్టకపో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ాహుబలముగల మనుష్యునికే భూమి ప్రాప్తించునుఘనుడని యెంచబడినవాడు దానిలో ని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ధవరాండ్రను వట్టిచేతులతో పంపివేసితివితండ్రిలేనివారి చేతులు విరుగగొ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నే బోనులు నిన్ను చుట్టుకొనుచున్నవిఆకస్మిక భయము నిన్ను బెదర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ిన్ను చిక్కించుకొన్న అంధకారమును నీవు చూచుట లేదా?నిన్ను ముంచబోవు ప్రళయజలములను నీవు చూచుట 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ుడు ఆకాశమంత మహోన్నతుడు కాడా?నక్షత్రముల ఔన్నత్యమును చూడుము అవి ఎంతపైగా నున్న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కి ఏమి తెలియును?గాఢాంధకారములోనుండి ఆయన న్యాయము కనుగొ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గాఢమైన మేఘములు ఆయనకు చాటుగా నున్నవి,ఆయన చూడలేదుఆకాశములో ఆయన తిరుగుచున్నాడ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నుకొన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ూర్వమునుండి దుష్టులు అనుసరించిన మార్గమును నీవు అనుసరించ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అకాలముగా ఒక నిమిషములో నిర్మూలమైరివారి పునాదులు జలప్రవాహమువలె కొట్టు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మంచి పదార్థములతో వారి యిండ్లను నింప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ాయొద్దనుండి తొలగిపొమ్మనియుసర్వశక్తుడగు దేవుడు మాకు ఏమి చేయుననియు వారు దేవు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రు.భక్తిహీనుల ఆలోచన నాకు దూరమై యుం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న విరోధులు నిశ్చయముగా నిర్మూలమైరనియువారి సంపదను అగ్ని కాల్చివేసెననియు పలుక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తిమంతులు దాని చూచి సంతోషించుదురునిర్దోషులు వారిని హేళన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తో సహవాసముచేసినయెడల నీకు సమాధానము కలుగునుఆలాగున నీకు మేల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నోటి ఉపదేశమును అవలంబించుముఆయన మాటలను నీ హృదయములో ఉ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ర్వశక్తునివైపు నీవు తిరిగినయెడలనీ గుడారములలోనుండి దుర్మార్గమును దూరముగాతొలగించినయెడల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వృద్ధి పొంద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ంటిలో నీ బంగారమును ఏటిరాళ్లలో ఓఫీరు సువర్ణ మును పారవ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సర్వశక్తుడు నీకు అపరంజిగాను ప్రశస్తమైన వెండి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సర్వశక్తునియందు నీవు ఆనందించెదవుదేవునితట్టు నీ ముఖము ఎత్త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ఆయనకు ప్రార్థనచేయగాఆయన నీ మనవి నాలకించునునీ మ్రొక్కుబళ్లు నీవు చెల్లి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నీవు దేనినైన యోచనచేయగా అది నీకుస్థిరపరచబడునునీ మార్గములమీద వెలుగు ప్రకా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వు పడద్రోయబడినప్పుడుమీదు చూచెదనందువువినయముగలవానిని ఆయన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ిర్దోషికానివానినైనను ఆయన విడిపించును. అతడు నీ చేతుల శుద్ధివలన విడిప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2026-10-20T03:56:48Z</dcterms:created>
  <dcterms:modified xsi:type="dcterms:W3CDTF">2026-10-20T03:56:48Z</dcterms:modified>
  <dc:title>యోబు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