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presProps" Target="presProps.xml"/>
  <Relationship Id="rId91" Type="http://schemas.openxmlformats.org/officeDocument/2006/relationships/viewProps" Target="viewProps.xml"/>
  <Relationship Id="rId9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சமாரியாவின் மலைகளிலே திராட்சத்தோட்டங்களை நாட்டுவாய்; நாட்டுகிறவர்கள் அவைகளை நாட்டி, அதின் பலனை அனுபவி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சமாரியாவின் மலைகளிலே திராட்சத்தோட்டங்களை நாட்டுவாய்; நாட்டுகிறவர்கள் அவைகளை நாட்டி, அதின் பலனை அனுபவி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யாக்கோபை மீட்டு, அவனிலும் பலத்தவனுடைய கைக்கு அவனை நீங்கலாக்கி விடுவி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யாக்கோபை மீட்டு, அவனிலும் பலத்தவனுடைய கைக்கு அவனை நீங்கலாக்கி விடுவி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ின் ஆத்துமாவைக் கொழுமையானவைகளினால் பூரிப்பாக்குவேன்; என் ஜனங்கள் நான் அளிக்கும் நன்மையினால் திருப்தியாவார்கள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ின் ஆத்துமாவைக் கொழுமையானவைகளினால் பூரிப்பாக்குவேன்; என் ஜனங்கள் நான் அளிக்கும் நன்மையினால் திருப்தியாவார்கள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ுடிவைப்பற்றி உனக்கு நம்பிக்கையுண்டு; உன் பிள்ளைகள் தங்கள் தேசத்துக்குத் திரும்பி வருவார்க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லே யூதாவும், அதனுடைய எல்லாப் பட்டணங்களின் மனுஷரும் பயிரிடுங் குடிகளும், மந்தைகளை மேய்த்துத் திரிகிறவர்களும் ஏகமாய்க் குடியிருப்ப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ிடாய்த்த ஆத்துமாவைச் சம்பூரணமடையப்பண்ணி, தொய்ந்த எல்லா ஆத்துமாவையும் நிரப்பு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ுறமும் அளவுநூல் அதற்கு எதிராய்க் காரெப் என்னும் மேட்டின்மேல் சென்று கோவாத் புறமாகச் சுற்றிப்போ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ற்காக நான் விழித்துப்பார்த்துக்கொண்டிருக்கிறேன்; என் நித்திரை எனக்கு இன்பம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தாக்கள் திராட்சக்காய்களைத் தின்றார்கள், பிள்ளைகளின் பற்கள் கூசிப்போயின என்று அந்நாட்களில் சொல்லமாட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தாக்கள் திராட்சக்காய்களைத் தின்றார்கள், பிள்ளைகளின் பற்கள் கூசிப்போயின என்று அந்நாட்களில் சொல்லமா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வன் தன்தன் அக்கிரமத்தினிமித்தமே சாவான்; எந்த மனுஷன் திராட்சக்காய்களைத் தின்பானோ அவனுடைய பற்களே கூசிப்போக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வன் தன்தன் அக்கிரமத்தினிமித்தமே சாவான்; எந்த மனுஷன் திராட்சக்காய்களைத் தின்பானோ அவனுடைய பற்களே கூசிப்போ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 நாட்கள் வருமென்று கர்த்தர் சொல்லுகிறார், அப்பொழுது இஸ்ரவேல் குடும்பத்தோடும் யூதா குடும்பத்தோடும் புது உடன்படிக்கை பண்ணுவ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 நாட்கள் வருமென்று கர்த்தர் சொல்லுகிறார், அப்பொழுது இஸ்ரவேல் குடும்பத்தோடும் யூதா குடும்பத்தோடும் புது உடன்படிக்கை பண்ணுவ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यों कहता है: जो प्रजा तलवार से बच निकली, उन पर जंगल में अनुग्रह हुआ; मैं इस्राएल को विश्र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े के लिये तैयार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होवा ने मुझे दूर से दर्शन देकर कहा है। मैं तुझ से सदा प्रेम रखता आया हूँ; इस कारण मैं ने तुझ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करुणा बनाए रख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हे इस्राएली कुमारी कन्या! मैं तुझे फिर बसाऊंगा; वहां तू फिर सिंगार कर के डफ बजाने लगेगी, और आनन्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वालों के बीच में नाचती हुई निकल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ू शोमरोन के पहाड़ों पर अंगूर की बारियां फिर लगाएगी; और जो उन्हें लगाएंगे, वे उनके फल भी ख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ोंकि ऐसा दिन आएगा, जिस में एप्रैम के पहाड़ी देश के पहरुए पुकारेंगे: उठो, हम अपने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पास सिय्योन को चल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ोंकि यहोवा यों कहता है: याकूब के कारण आनन्द से जयजयकार करो: जातियों में जो श्रेष्ट है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ऊंचे शब्द से स्तुति करो, और कहो, हे यहोवा, अपनी प्रजा इस्राएल के बचे हुए लोगों का भी उद्धार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देखो, मैं उन को उत्तर देश से ले आऊंगा, और पृथ्वी के कोने कोने से इकट्ठे करूंगा, और उनके 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धे, लंगड़े, गर्भवती, और जच्चा स्त्रियां भी आएंगी; एक बड़ी मण्डली यहां लौट आ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वे आंसू बहाते हुए आएंगे और गिड़गिड़ाते हुए मेरे द्वारा पहुंचाए जाएंगे, मैं उन्हें नद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नारे किनारे से और ऐसे चौरस मार्ग से ले आऊंगा, जिस से वे ठोकर न खाने पाएंगे; क्योंकि मैं इस्राएल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 हूँ, और एप्रैम मेरा जेठ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हे जाति जाति के लोगो, यहोवा का वचन सुनो, और दूर दूर के द्वीपों में भी इसका प्रचार करो; कहो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ने इस्राएलियों को तितर- बितर किया था, वही उन्हें इकट्ठे भी करेगा, और उनकी ऐसी रक्षा करेगा जै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रवाहा अपने झुण्ड की क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ोंकि यहोवा ने याकूब को छुड़ा लिया, और उस शत्रु के पंजे से जो उस से अधिक बलवन्त है,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ुटकारा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लिये वे सिय्योन की चोटी पर आकर जयजयकार करेंगे, और यहोवा से अनाज, नया दाखमधु, टटका ते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ड़-बकरियां और गाय-बैलों के बच्चे आदि उत्तम उत्तम दान पाने के लिये तांता बान्ध कर चलेंगे; और उन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 सींची हुई बारी के समान होगा, और वे फिर कभी उदास न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 समय उनकी कुमारियां नाचती हुई हर्ष करेंगी, और जवान और बूढ़े एक संग आनन्द करेंगे। क्योंकि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शोक को दूर कर के उन्हें आनन्दित करूंगा, मैं उन्हें शान्ति दूंगा, और दु:ख के बदले आनन्द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ैं याजकों को चिकनी वस्तुओं से अति तृप्त करूंगा, और मेरी प्रजा मेरे उत्तम दानों से सन्तुष्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ी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होवा यह भी कहता है: सुन, रामा नगर में विलाप और बिलक बिलककर रोने का शब्द सुनने में आता है। राहे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लड़कों के लिये रो रही है; और अपने लड़कों के कारण शान्त नहीं होती, क्योंकि वे जात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होवा यों कहता हे: रोने-पीटने और आंसू बहाने से रुक जा; क्योंकि तेरे परिश्रम का फल मिलने वाल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े शत्रुओं के देश से लौट आ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अन्त में तेरी आशा पूरी होगी, यहोवा की यह वाणी है, तेरे वंश के लोग अपने देश में लौट आ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निश्चय मैं ने एप्रैम को ये बातें कह कर विलाप करते सुना है कि तू ने मेरी ताड़ना की, और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ाड़ना ऐसे बछड़े की सी हुई जो निकाला न गया हो; परन्तु अब तू मुझे फेर, तब मैं फिरूंगा, क्योंक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ा परमेश्व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भटक जाने के बाद मैं पछताया: और सिखाए जाने के बाद मैं ने छाती पीटी: पुराने पापों को स्मरण कर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ज्जित हुआ और मेरा मुंह काला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्या एप्रैम मेरा प्रिय पुत्र नहीं है? क्या वह मेरा दुलारा लड़का नहीं है? जब जब मैं उसके विर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ें करता हूं, तब तब मुझे उसका स्मरण हो आता है। इसलिये मेरा मन उसके कारण भर आता है; और मैं निश्च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पर दया करूंगा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हे इस्राएली कुमारी, जिस राजमार्ग से तू गई थी, उसी में खम्भे और झण्डे खड़े कर; और अपने इन नग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लौट आने पर मन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हे भटकने वाली कन्या, तू कब तक इधर उधर फिरती रहेगी? यहोवा की एक नई सृष्टि पृथ्वी पर प्रगट होग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थात नारी पुरुष की सहायता कर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यहोवा यों भी कहता है, यदि ऊपर से आकाश मापा जाए और नीचे से पृथ्वी की नेव खोद खोदकर पता लगाया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ही मैं इस्राएल के सारे वंश को अनके सब पापों के कारण उन से हाथ उठ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इस्राएल का परमेश्वर सेनाओं का यहोवा यों कहता है: जब मैं यहूदी बंधुओं को उनके देश के नगर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ौटाऊंगा, तब उन में यह आशीर्वाद फिर दिया जाएगा: हे धर्मभरे वासस्थान, हे पवित्र पर्वत, यहोवा त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शीष द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देख, यहोवा की यह वाणी है, ऐसे दिन आ रहे हैं जिन में यह नगर हननेल के गुम्मट से ले कर कोने के फाट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क यहोवा के लिये बना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यहूदा और उसके सब नगरों के लोग और किसान और चरवाहे भी उस में इकट्टे बस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क्योंकि मैं ने थके हुए लोगों का प्राण तृप्त किया, और उदास लोगों के प्राण को भ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और मापने की रस्सी फिर आगे बढ़कर सीधी गारेब पहाड़ी तक, और वहां से घूमकर गोआ को पहुंच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इस पर मैं जाग उठा, और देखा, ओर मेरी नीन्द मुझे मीठी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और लोथों और राख की सब तराई और किद्रोन नाले तक जितने खेत हैं, घोड़ों के पूवीं फाटक के कोने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तनी भूमि है, वह सब यहोवा के लिये पवित्र ठहरेगी। सदा तक वह नगर फिर कभी न तो गिराया जाएगा और न ढा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देख, यहोवा की यह वाणी है, कि ऐसे दिन आने वाले हैं जिन में मैं इस्राएल और यहूदा के घरान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ड़के-बाले और पशु दोनों को बहुत बढ़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जिस प्रकार से मैं सोच सोचकर उन को गिराता और ढाता, नष्ट करता, काट डालता और सत्यानाश ही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, उसी प्रकार से मैं अब सोच सोचकर उन को रोपूंगा और बढ़ाऊंगा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उन दिनों में वे फिर न कहेंगे कि पुरखा लोगों ने तो जंगली दाख खाई, परन्तु उनके वंश के दांत खट्ट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क्योंकि जो कोई जंगली दाख खाए उसी के दांत खट्टे हो जाएंगे, और हर एक मनुष्य अपने ही अधर्म के का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यहोवा की यह भी वाणी है, सुन, ऐसे दिन आने वाले हैं जब मैं इस्राएल और यहूदा के घरानों से न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चा बान्ध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वह उस वाचा के समान न होगी जो मैं ने उनके पुरखाओं से उस समय बान्धी थी जब मैं उनका हाथ पकड़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ें मिस्र देश से निकाल लाया, क्योंकि यद्यपि मैं उनका पति था, तौभी उन्होंने मेरी वह वाचा तो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परन्तु जो वाचा मैं उन दिनों के बाद इस्राएल के घराने से बान्धूंगा, वह यह है: मैं अपनी व्यवस्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मन में समवाऊंगा, और उसे उनके हृदय पर लिखूंगा; और मैं उनका परमेश्वर ठहरूंगा, और वे मेरी प्र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ंगे, यहोवा की यह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तब उन्हें फिर एक दूसरे से यह न कहना पड़ेगा कि यहोवा को जानो, क्योंकि, यहोवा की यह वाणी है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टे से ले कर बड़े तक, सब के सब मेरा ज्ञान रखेंगे; क्योंकि मैं उनका अधर्म क्षमा करूंगा, और उनका प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स्मरण न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जिसने दिन को प्रकाश देने के लिये सूर्य को और रात को प्रकाश देने के लिये चन्द्रमा और तारागण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यम ठहराए हैं, जो समुद्र को उछालता और उसकी लहरों को गरजाता है, और जिसका नाम सेनाओं का यहोवा है, व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यों कहता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यदि ये नियम मेरे साम्हने से टल जाएं तब ही यह हो सकेगा कि इस्राएल का वंश मेरी दृष्टि में सद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एक जाति ठहरने की अपेक्षा मिट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उन दिनों में मैं सारे इस्राएली कुलों का परमेश्वर ठहरूंगा और वे मेरी प्रजा ठहरेंगे, यहोवा की य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2026-10-21T08:33:19Z</dcterms:created>
  <dcterms:modified xsi:type="dcterms:W3CDTF">2026-10-21T08:33:19Z</dcterms:modified>
  <dc:title>यिर्मयाह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