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சாபத்தீடானதிலே துரோகம்பண்ணினார்கள்; எப்படியெனில், யூதாகோத்திரத்துச் சேரானுடைய குமாரனான சப்தியின் மகன் கர்மீக்குப் பிறந்த ஆகான் என்பவன், சாபத்தீடானதிலே சிலதை எடுத்துக்கொண்டான்; ஆகையால் இஸ்ரவேல் புத்திரர்மேல் கர்த்தருடைய கோபம் மூண்ட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சாபத்தீடானதிலே துரோகம்பண்ணினார்கள்; எப்படியெனில், யூதாகோத்திரத்துச் சேரானுடைய குமாரனான சப்தியின் மகன் கர்மீக்குப் பிறந்த ஆகான் என்பவன், சாபத்தீடானதிலே சிலதை எடுத்துக்கொண்டான்; ஆகையால் இஸ்ரவேல் புத்திரர்மேல் கர்த்தருடைய கோபம் மூண்ட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் சாபத்தீடானதிலே துரோகம்பண்ணினார்கள்; எப்படியெனில், யூதாகோத்திரத்துச் சேரானுடைய குமாரனான சப்தியின் மகன் கர்மீக்குப் பிறந்த ஆகான் என்பவன், சாபத்தீடானதிலே சிலதை எடுத்துக்கொண்டான்; ஆகையால் இஸ்ரவேல் புத்திரர்மேல் கர்த்தருடைய கோபம் மூண்ட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ன் யோசுவாவுக்குப் பிரதியுத்தரமாக; மெய்யாகவே நான் இஸ்ரவேலின் தேவனாகிய கர்த்தருக்கு விரோதமாகப் பாவஞ்செய்த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ன் யோசுவாவுக்குப் பிரதியுத்தரமாக; மெய்யாகவே நான் இஸ்ரவேலின் தேவனாகிய கர்த்தருக்கு விரோதமாகப் பாவஞ்செய்த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சுவா எரிகோவிலிருந்து பெத்தேலுக்குக் கிழக்கிலுள்ள பெத்தாவேன் சமீபத்திலிருக்கிற ஆயிபட்டணத்துக்குப் போகும்படி ஆட்களை அனுப்பி: நீங்கள் போய், அந்த நாட்டை வேவுபாருங்கள் என்றான்; அந்த மனுஷர் போய்; ஆயியை வேவுபார்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ோசுவா எரிகோவிலிருந்து பெத்தேலுக்குக் கிழக்கிலுள்ள பெத்தாவேன் சமீபத்திலிருக்கிற ஆயிபட்டணத்துக்குப் போகும்படி ஆட்களை அனுப்பி: நீங்கள் போய், அந்த நாட்டை வேவுபாருங்கள் என்றான்; அந்த மனுஷர் போய்; ஆயியை வேவுபா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ள்ளையிலே நேர்த்தியான ஒரு பாபிலோனிய சால்வையையும், இருநூறு வெள்ளிச்சேக்கலையும், ஐம்பது சேக்கல் நிறையான ஒரு பொன்பாளத்தையும் நான் கண்டு, அவைகளை இச்சித்து எடுத்துக்கொண்டேன்; இதோ, அவைகள் என் கூடாரத்தின் மத்தியில் பூமிக்குள் புதைத்திருக்கிறது, வெள்ளி அதின் அடியிலிருக்கிறது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ள்ளையிலே நேர்த்தியான ஒரு பாபிலோனிய சால்வையையும், இருநூறு வெள்ளிச்சேக்கலையும், ஐம்பது சேக்கல் நிறையான ஒரு பொன்பாளத்தையும் நான் கண்டு, அவைகளை இச்சித்து எடுத்துக்கொண்டேன்; இதோ, அவைகள் என் கூடாரத்தின் மத்தியில் பூமிக்குள் புதைத்திருக்கிறது, வெள்ளி அதின் அடியிலிருக்கிறது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ொள்ளையிலே நேர்த்தியான ஒரு பாபிலோனிய சால்வையையும், இருநூறு வெள்ளிச்சேக்கலையும், ஐம்பது சேக்கல் நிறையான ஒரு பொன்பாளத்தையும் நான் கண்டு, அவைகளை இச்சித்து எடுத்துக்கொண்டேன்; இதோ, அவைகள் என் கூடாரத்தின் மத்தியில் பூமிக்குள் புதைத்திருக்கிறது, வெள்ளி அதின் அடியிலிருக்கிறத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ினிடத்தில் திரும்பிவந்து, அவனை நோக்கி: ஜனங்கள் எல்லாரும் போகவேண்டியதில்லை; ஏறக்குறைய இரண்டாயிரம் மூவாயிரம்பேர் போய், ஆயியை முறிய அடிக்கலாம்; எல்லா ஜனங்களையும் அங்கே போகும்படி வருத்தப்படுத்தவேண்டியதில்லை; அவர்கள் கொஞ்சம்பேர்தான்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ோசுவாவினிடத்தில் திரும்பிவந்து, அவனை நோக்கி: ஜனங்கள் எல்லாரும் போகவேண்டியதில்லை; ஏறக்குறைய இரண்டாயிரம் மூவாயிரம்பேர் போய், ஆயியை முறிய அடிக்கலாம்; எல்லா ஜனங்களையும் அங்கே போகும்படி வருத்தப்படுத்தவேண்டியதில்லை; அவர்கள் கொஞ்சம்பேர்தான்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ஜனங்களில் ஏறக்குறைய மூவாயிரம்பேர் அவ்விடத்திற்குப் போனார்கள்; ஆனாலும் அவர்கள் ஆயியின் மனுஷருக்கு முன்பாக முறிந்தோட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டனே யோசுவா ஆட்களை அனுப்பினான்; அவர்கள் கூடாரத்துக்கு ஓடினார்கள்; அவனுடைய கூடாரத்தில் அது புதைந்திருந்தது, வெள்ளியும் அதின்கீழ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டனே யோசுவா ஆட்களை அனுப்பினான்; அவர்கள் கூடாரத்துக்கு ஓடினார்கள்; அவனுடைய கூடாரத்தில் அது புதைந்திருந்தது, வெள்ளியும் அதின்கீழ்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யியின் மனுஷர் அவர்களில் ஏறக்குறைய முப்பத்தாறுபேரை வெட்டிப்போட்டார்கள்; பட்டணவாசலின் வெளி துவக்கிச் செபாரீம்மட்டும் அவர்களைத் துரத்தி, மலையிறக்கத்திலே அவர்களை வெட்டினார்கள்; ஜனங்களின் இருதயம் கரைந்து தண்ணீராய்ப்போய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யியின் மனுஷர் அவர்களில் ஏறக்குறைய முப்பத்தாறுபேரை வெட்டிப்போட்டார்கள்; பட்டணவாசலின் வெளி துவக்கிச் செபாரீம்மட்டும் அவர்களைத் துரத்தி, மலையிறக்கத்திலே அவர்களை வெட்டினார்கள்; ஜனங்களின் இருதயம் கரைந்து தண்ணீராய்ப்போ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ைகளைக் கூடாரத்தின் மத்தியிலிருந்து எடுத்து யோசுவாவினிடத்திலும் இஸ்ரவேல் புத்திரர் எல்லாரிடத்திலும் கொண்டுவந்து, கர்த்தருடைய சமுகத்தில் வைத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ைகளைக் கூடாரத்தின் மத்தியிலிருந்து எடுத்து யோசுவாவினிடத்திலும் இஸ்ரவேல் புத்திரர் எல்லாரிடத்திலும் கொண்டுவந்து, கர்த்தருடைய சமுகத்தில் வைத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ோசுவா தன் வஸ்திரங்களைக் கிழித்துக்கொண்டு, அவனும் இஸ்ரவேலின் மூப்பரும் சாயங்காலமட்டும் கர்த்தரின் பெட்டிக்கு முன்பாகத் தரையிலே முகங்குப்புற விழுந்து, தங்கள் தலைகளின்மேல் புளுதியைப் போட்டுக்கொண்டு கிட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யோசுவா தன் வஸ்திரங்களைக் கிழித்துக்கொண்டு, அவனும் இஸ்ரவேலின் மூப்பரும் சாயங்காலமட்டும் கர்த்தரின் பெட்டிக்கு முன்பாகத் தரையிலே முகங்குப்புற விழுந்து, தங்கள் தலைகளின்மேல் புளுதியைப் போட்டுக்கொண்டு கிட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ோசுவாவும் இஸ்ரவேலரெல்லாருங்கூடச் சேராகின் புத்திரனாகிய ஆகானையும், அந்த வெள்ளியையும் சால்வையையும் பொன்பாளத்தையும், அவன் குமாரரையும் குமாரத்திகளையும், அவன் மாடுகளையும் கழுதைகளையும் ஆடுகளையும், அவன் கூடாரத்தையும், அவனுக்குள்ள யாவையும் எடுத்து, ஆகோர் பள்ளத்தாக்குக்குக் கொண்டுபோ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ோசுவாவும் இஸ்ரவேலரெல்லாருங்கூடச் சேராகின் புத்திரனாகிய ஆகானையும், அந்த வெள்ளியையும் சால்வையையும் பொன்பாளத்தையும், அவன் குமாரரையும் குமாரத்திகளையும், அவன் மாடுகளையும் கழுதைகளையும் ஆடுகளையும், அவன் கூடாரத்தையும், அவனுக்குள்ள யாவையும் எடுத்து, ஆகோர் பள்ளத்தாக்குக்குக் கொண்டுபோ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ோசுவாவும் இஸ்ரவேலரெல்லாருங்கூடச் சேராகின் புத்திரனாகிய ஆகானையும், அந்த வெள்ளியையும் சால்வையையும் பொன்பாளத்தையும், அவன் குமாரரையும் குமாரத்திகளையும், அவன் மாடுகளையும் கழுதைகளையும் ஆடுகளையும், அவன் கூடாரத்தையும், அவனுக்குள்ள யாவையும் எடுத்து, ஆகோர் பள்ளத்தாக்குக்குக் கொண்டு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: ஆ, கர்த்தராகிய ஆண்டவரே, எங்களை அழிக்கும்படி எமோரியர் கைகளில் ஒப்புக்கொடுப்பதற்காகவா தேவரீர் இந்த ஜனத்தை யோர்தானைக் கடக்கப்பண்ணினீர்? நாங்கள் யோர்தானுக்கு அப்புறத்தில் மனத்திர்ப்தியாக இருந்துவிட்டோமானால் நலம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சுவா: ஆ, கர்த்தராகிய ஆண்டவரே, எங்களை அழிக்கும்படி எமோரியர் கைகளில் ஒப்புக்கொடுப்பதற்காகவா தேவரீர் இந்த ஜனத்தை யோர்தானைக் கடக்கப்பண்ணினீர்? நாங்கள் யோர்தானுக்கு அப்புறத்தில் மனத்திர்ப்தியாக இருந்துவிட்டோமானால் நலம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, ஆண்டவரே, இஸ்ரவேலர் தங்கள் சத்துருக்களுக்கு முதுகைக் காட்டினார்கள்; இப்பொழுது நான் என்ன சொல்ல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யோசுவா: நீ எங்களைக் கலங்கப்பண்ணினது என்ன? இன்று கர்த்தர் உன்னைக் கலங்கப்பண்ணுவார் என்றான்; அப்பொழுது இஸ்ரவேலரெல்லாரும் அவன்மேல் கல்லெறிந்து, அவைகளை அக்கினியில் சுட்டெரித்து, கற்களினால் மூடி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ங்கே யோசுவா: நீ எங்களைக் கலங்கப்பண்ணினது என்ன? இன்று கர்த்தர் உன்னைக் கலங்கப்பண்ணுவார் என்றான்; அப்பொழுது இஸ்ரவேலரெல்லாரும் அவன்மேல் கல்லெறிந்து, அவைகளை அக்கினியில் சுட்டெரித்து, கற்களினால் மூடி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னானியரும் தேசத்துக்குடிகள் யாவரும் இதைக்கேட்டு, எங்களை வளைந்துகொண்டு, எங்கள் பேரைப் பூமியிலிராதபடிக்கு வேரற்றுப்போகப்பண்ணுவார்களே; அப்பொழுது உமத்து மகத்தான நாமத்துக்கு என்ன செய்வீர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னானியரும் தேசத்துக்குடிகள் யாவரும் இதைக்கேட்டு, எங்களை வளைந்துகொண்டு, எங்கள் பேரைப் பூமியிலிராதபடிக்கு வேரற்றுப்போகப்பண்ணுவார்களே; அப்பொழுது உமத்து மகத்தான நாமத்துக்கு என்ன செய்வீ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மேல் இந்நாள்வரைக்கும் இருக்கிற பெரிய கற்குவியலைக் குவித்தார்கள்; இப்படியே கர்த்தர் தமது கோபத்தின் உக்கிரத்தைவிட்டு மாறினார்; ஆகையால் அவ்விடம் இந்நாள்வரைக்கும் ஆகோர் பள்ளத்தாக்கு என்னப்ப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மேல் இந்நாள்வரைக்கும் இருக்கிற பெரிய கற்குவியலைக் குவித்தார்கள்; இப்படியே கர்த்தர் தமது கோபத்தின் உக்கிரத்தைவிட்டு மாறினார்; ஆகையால் அவ்விடம் இந்நாள்வரைக்கும் ஆகோர் பள்ளத்தாக்கு என்னப்ப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யோசுவாவை நோக்கி: எழுந்திரு, நீ இப்படி முகங்குப்புற விழுந்து கிடக்கிறது என்ன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பாவஞ்செய்தார்கள்; நான் அவர்களுக்குக் கட்டளையிட்ட என் உடன்படிக்கையை மீறினார்கள்; சாபத்தீடானதில் எடுத்துக்கொண்டதும், களவுசெய்ததும் வஞ்சித்ததும், தங்கள் பண்டம்பாடிகளுக்குள்ளே வைத்ததும் உண்ட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பாவஞ்செய்தார்கள்; நான் அவர்களுக்குக் கட்டளையிட்ட என் உடன்படிக்கையை மீறினார்கள்; சாபத்தீடானதில் எடுத்துக்கொண்டதும், களவுசெய்ததும் வஞ்சித்ததும், தங்கள் பண்டம்பாடிகளுக்குள்ளே வைத்ததும் உண்ட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ஸ்ரவேலர் பாவஞ்செய்தார்கள்; நான் அவர்களுக்குக் கட்டளையிட்ட என் உடன்படிக்கையை மீறினார்கள்; சாபத்தீடானதில் எடுத்துக்கொண்டதும், களவுசெய்ததும் வஞ்சித்ததும், தங்கள் பண்டம்பாடிகளுக்குள்ளே வைத்ததும் உண்ட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இஸ்ரவேல் புத்திரர் தங்கள் சத்துருக்களுக்கு முன்பாக நிற்கக் கூடாமல், தங்கள் சத்துருக்களுக்கு முதுகைக் காட்டினார்கள்; அவர்கள் சாபத்தீடானார்கள்; நீங்கள் சாபத்தீடானதை உங்கள் நடுவிலிருந்து நிக்கிரகம்பண்ணாவிட்டால், இனி உங்களோடே இர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இஸ்ரவேல் புத்திரர் தங்கள் சத்துருக்களுக்கு முன்பாக நிற்கக் கூடாமல், தங்கள் சத்துருக்களுக்கு முதுகைக் காட்டினார்கள்; அவர்கள் சாபத்தீடானார்கள்; நீங்கள் சாபத்தீடானதை உங்கள் நடுவிலிருந்து நிக்கிரகம்பண்ணாவிட்டால், இனி உங்களோடே இர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இஸ்ரவேல் புத்திரர் தங்கள் சத்துருக்களுக்கு முன்பாக நிற்கக் கூடாமல், தங்கள் சத்துருக்களுக்கு முதுகைக் காட்டினார்கள்; அவர்கள் சாபத்தீடானார்கள்; நீங்கள் சாபத்தீடானதை உங்கள் நடுவிலிருந்து நிக்கிரகம்பண்ணாவிட்டால், இனி உங்களோடே இர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ந்திரு, நீ ஜனங்களைப் பரிசுத்தம்பண்ணிச் சொல்லவேண்டியது என்னவென்றால்: நாளையத்தினத்துக்கு உங்களைப் பரிசுத்தம்பண்ணிக்கொள்ளுங்கள்; இஸ்ரவேலரே சாபத்தீடானது உங்கள் நடுவே இருக்கிறது; நீங்கள் சாபத்தீடானதை உங்கள் நடுவிலிருந்து விலக்காதிருக்குமட்டும், நீங்கள் உங்கள் சத்துருக்களுக்கு முன்பாக நிற்கக் கூடாது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ந்திரு, நீ ஜனங்களைப் பரிசுத்தம்பண்ணிச் சொல்லவேண்டியது என்னவென்றால்: நாளையத்தினத்துக்கு உங்களைப் பரிசுத்தம்பண்ணிக்கொள்ளுங்கள்; இஸ்ரவேலரே சாபத்தீடானது உங்கள் நடுவே இருக்கிறது; நீங்கள் சாபத்தீடானதை உங்கள் நடுவிலிருந்து விலக்காதிருக்குமட்டும், நீங்கள் உங்கள் சத்துருக்களுக்கு முன்பாக நிற்கக் கூடாது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ழுந்திரு, நீ ஜனங்களைப் பரிசுத்தம்பண்ணிச் சொல்லவேண்டியது என்னவென்றால்: நாளையத்தினத்துக்கு உங்களைப் பரிசுத்தம்பண்ணிக்கொள்ளுங்கள்; இஸ்ரவேலரே சாபத்தீடானது உங்கள் நடுவே இருக்கிறது; நீங்கள் சாபத்தீடானதை உங்கள் நடுவிலிருந்து விலக்காதிருக்குமட்டும், நீங்கள் உங்கள் சத்துருக்களுக்கு முன்பாக நிற்கக் கூடாது என்று இஸ்ரவேலின் தேவனாகிய கர்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லையிலே நீங்கள் கோத்திரம் கோத்திரமாய் வரவேண்டும்; அப்பொழுது கர்த்தர் குறிக்கிற கோத்திரம் வம்சம் வம்சமாக வரவேண்டும்; கர்த்தர் குறிக்கிற வம்சம் குடும்பம் குடும்பமாக வரவேண்டும்; கர்த்தர் குறிக்கிற குடும்பம் பேர்பேராக வரவேண்டும் என்று சொல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லையிலே நீங்கள் கோத்திரம் கோத்திரமாய் வரவேண்டும்; அப்பொழுது கர்த்தர் குறிக்கிற கோத்திரம் வம்சம் வம்சமாக வரவேண்டும்; கர்த்தர் குறிக்கிற வம்சம் குடும்பம் குடும்பமாக வரவேண்டும்; கர்த்தர் குறிக்கிற குடும்பம் பேர்பேராக வரவேண்டும் என்று சொல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லையிலே நீங்கள் கோத்திரம் கோத்திரமாய் வரவேண்டும்; அப்பொழுது கர்த்தர் குறிக்கிற கோத்திரம் வம்சம் வம்சமாக வரவேண்டும்; கர்த்தர் குறிக்கிற வம்சம் குடும்பம் குடும்பமாக வரவேண்டும்; கர்த்தர் குறிக்கிற குடும்பம் பேர்பேராக வரவேண்டும் என்று சொல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ாபத்தீடானதை எடுத்தவனாய்க் கண்டுபிடிக்கப்படுகிறவன், கர்த்தரின் உடன்படிக்கையை மீறி, இஸ்ரவேலிலே மதிகேடான காரியத்தைச் செய்தபடியினால், அவனும் அவனுக்குள்ள யாவும் அக்கினியில் சுட்டெரிக்கப்படக்கடவது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சாபத்தீடானதை எடுத்தவனாய்க் கண்டுபிடிக்கப்படுகிறவன், கர்த்தரின் உடன்படிக்கையை மீறி, இஸ்ரவேலிலே மதிகேடான காரியத்தைச் செய்தபடியினால், அவனும் அவனுக்குள்ள யாவும் அக்கினியில் சுட்டெரிக்கப்படக்கடவது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ுவா அதிகாலமே எழுந்திருந்து, இஸ்ரவேலரைக் கோத்திரம் கோத்திரமாக வரப்பண்ணினான்; அப்பொழுது, யூதாவின் கோத்திரம் குறிக்க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ுவா அதிகாலமே எழுந்திருந்து, இஸ்ரவேலரைக் கோத்திரம் கோத்திரமாக வரப்பண்ணினான்; அப்பொழுது, யூதாவின் கோத்திரம் குறிக்கப்ப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யூதாவின் வம்சங்களை வரப்பண்ணினபோது, சேராகியரின் வம்சம் குறிக்கப்பட்டது; அவன் சேராகியரின் வம்சத்தைப் பேர்பேராக வரப்பண்ணினபோது, சப்தி குறிக்கப்ப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யூதாவின் வம்சங்களை வரப்பண்ணினபோது, சேராகியரின் வம்சம் குறிக்கப்பட்டது; அவன் சேராகியரின் வம்சத்தைப் பேர்பேராக வரப்பண்ணினபோது, சப்தி குறிக்கப்ப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ீட்டாரை அவன் பேர்பேராக வரப்பண்ணினபோது, யூதா கோத்திரத்துச் சேராகின் குமாரனாகிய சப்திக்குப் பிறந்த கர்மீயின் மகன் ஆகான் குறிக்கப்பட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வீட்டாரை அவன் பேர்பேராக வரப்பண்ணினபோது, யூதா கோத்திரத்துச் சேராகின் குமாரனாகிய சப்திக்குப் பிறந்த கர்மீயின் மகன் ஆகான் குறிக்கப்ப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ோசுவா ஆகானை நோக்கி: மகனே, நீ இப்பொழுது இஸ்ரவேலின் தேவனாகிய கர்த்தரை மகிமைப்படுத்து, அவருக்கு முன்பாக அறிக்கைபண்ணி, நீ செய்ததை எனக்குச் சொல்லு; அதை எனக்கு ஒளிக்காதே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யோசுவா ஆகானை நோக்கி: மகனே, நீ இப்பொழுது இஸ்ரவேலின் தேவனாகிய கர்த்தரை மகிமைப்படுத்து, அவருக்கு முன்பாக அறிக்கைபண்ணி, நீ செய்ததை எனக்குச் சொல்லு; அதை எனக்கு ஒளிக்காதே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परन्तु इस्राएलियों ने अर्पण की वस्तु के विषय में विश्वासघात किया; अर्थात यहूदा के गोत्र का आका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जेरहवंशी जब्दी का पोता और कर्म्मी का पुत्र था, उसने अर्पण की वस्तुओं में से कुछ ले लिया; इस कार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ा कोप इस्राएलियों पर भड़क उठ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आकान ने यहोशू को उत्तर दिया, कि सचमुच मैं ने इस्राएल के परमेश्वर यहोवा के विरुद्ध पाप क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और इस प्रकार मैं ने किय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यहोशू ने यरीहो से ऐ नाम नगर के पास, जो बेतावेन से लगा हुआ बेतेल की पूर्व की ओर है, कित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रूषों को यह कहकर भेजा, कि जा कर देश का भेद ले आओ। और उन पुरूषों ने जा कर ऐ का भेद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ि जब मुझे लूट में शिनार देश का एक सुन्दर ओढ़ना, और दो सौ शेकेल चांदी, और पचास शेकेल सोने की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ईंट देख पड़ी, तब मैं ने उनका लालच करके उन्हें रख लिया; वे मेरे डेरे के भीतर भूमि में गड़े हैं, और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नीचे चां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न्होंने यहोशू के पास लौटकर कहा, सब लोग वहां न जाएं, कोई दो वा तीन हजार पुरूष जा कर ऐ को जी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कते हैं; सब लोगों को वहां जाने का कष्ट न दे, क्योंकि वे लोग थोड़े ही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इसलिये कोई तीन हजार पुरूष वहां गए; परन्तु ऐ के रहने वालों के साम्हने से भाग आ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ब यहोशू ने दूत भेजे, और वे उस डेरे में दौड़े गए; और क्या देखा, कि वे वस्तुएं उसके डेरे में गड़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और सब के नीचे चांद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ऐ के रहने वालों ने उन में से कोई छत्तीस पुरूष मार डाले, और अपने फाटक से शबारीम तक उनका पी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के उतराई में उन को मारते गए। तब लोगों का मन पिघलकर जल सा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न को उन्होंने डेरे में से निकाल कर यहोशू और सब इस्राएलियों के पास लाकर यहोवा के साम्हने र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यहोशू ने अपने वस्त्र फाड़े, और वह और इस्राएली वृद्ध लोग यहोवा के सन्दूक के साम्हने मुंह के ब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िरकर पृथ्वी पर सांझ तक पड़े रहे; और उन्होंने अपने अपने सिर पर धूल डाल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सब इस्राएलियों समेत यहोशू जेरहवंशी आकान को, और उस चांदी और ओढ़ने और सोने की ईंट को,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ेटे-बेटियों को, और उसके बैलों, गदहों और भेड़-बकरियों को, और उसके डेरे को, निदान जो कुछ उसका था उ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ब को आकोर नाम तराई में ले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होशू ने कहा, हाय, प्रभु यहोवा, तू अपनी इस प्रजा को यरदन पार क्यों ले आया? क्या हमें एमोर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वश में करके नष्ट करने के लिये ले आया है? भला होता कि हम संतोष करके यरदन के उस पार रह जा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हाय, प्रभु मैं क्या कहूं, जब इस्राएलियों ने अपने शत्रुओं को पीठ दिखाई है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यहोशू ने उस से कहा, तू ने हमें क्यों कष्ट दिया है? आज के दिन यहोवा तुझी को कष्ट देगा। तब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ियों ने उसको पत्थरवाह किया; और उन को आग में डालकर जलाया, और उनके ऊपर पत्थर डाल द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ोंकि कनानी वरन इस देश के सब निवासी यह सुनकर हम को घेर लेंगे, और हमारा नाम पृथ्वी पर से मिट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ेंगे; फिर तू अपने बड़े नाम के लिये क्या क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और उन्होंने उसके ऊपर पत्थरों का बड़ा ढेर लगा दिया जो आज तक बना है; तब यहोवा का भड़का हुआ को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शान्त हो गया। इस कारण उस स्थान का नाम आज तक आ को र तराई पड़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होवा ने यहोशू से कहा, उठ, खड़ा हो जा, तू क्यों इस भांति मुंह के बल पृथ्वी पर पड़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इस्राएलियों ने पाप किया है; और जो वाचा मैं ने उन से अपने साथ बन्धाई थी उसको उन्होंने तोड़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उन्होंने अर्पण की वस्तुओं में से ले लिया, वरन चोरी भी की, और छल करके उसको अपने सामान में रख ल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इस कारण इस्राएली अपने शत्रुओं के साम्हने खड़े नहीं रह सकते; वे अपने शत्रुओं को पीठ दिखात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कि वे आप अर्पण की वस्तु बन गए हैं। और यदि तुम अपने मध्य में से अर्पण की वस्तु को सत्यानाश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डालोगे, तो मैं आगे को तुम्हारे संग नहीं रह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उठ, प्रजा के लोगों को पवित्र कर, उन से कह; कि बिहान तक अपने अपने को पवित्र कर रखो;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्राएल का परमेश्वर यहोवा यह कहता है, कि हे इस्राएल, तेरे मध्य में अर्पण की वस्तु है; इसलिये जब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ू अर्पण की वस्तु को अपने मध्य में से दूर न करे तब तक तू अपने शत्रुओं के साम्हने खड़ा न रह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इसलिये बिहान को तुम गोत्र गोत्र के अनुसार समीप खड़े किए जाओगे; और जिस गोत्र को यहोवा पकड़े वह ए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कुल करके पास आए; और जिस कुल को यहोवा पकड़े सो घराना घराना करके पास आए; फिर जिस घराने को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ड़े वह एक एक पुरूष करके पास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जो पुरूष अर्पण की वस्तु रखे हुए पकड़ा जाएगा, वह और जो कुछ उसका हो सब आग में डालकर जला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; क्योंकि उसने यहोवा की वाचा को तोड़ा है, और इस्राएल में अनुचित कर्म किय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बिहान को यहोशू सवेरे उठ कर इस्राएलियों को गोत्र गोत्र करके समीप लिवा ले गया, और यहूदा का गोत्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कड़ा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तब उसने यहूदा के परिवार को समीप किया, और जेरहवंशियों का कुल पकड़ा गया; फिर जेरहवंशियों के घरा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एक एक पुरूष को समीप लाया, और जब्दी पकडा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उसने उसके घराने के एक एक पुरूष को समीप खड़ा किया, और यहूदा गोत्र का आकान, जो जेरहवंशी जब्द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पोता और कर्म्मी का पुत्र था, पकड़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तब यहोशू आकान से कहने लगा, हे मेरे बेटे, इस्राएल के परमेश्वर यहोवा का आदर कर, और उसके आग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ंगीकार कर; और जो कुछ तू ने किया है वह मुझ को बता दे, और मुझ से कुछ मत छिप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2026-10-21T07:29:08Z</dcterms:created>
  <dcterms:modified xsi:type="dcterms:W3CDTF">2026-10-21T07:29:08Z</dcterms:modified>
  <dc:title>यहोशू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