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presProps" Target="presProps.xml"/>
  <Relationship Id="rId63" Type="http://schemas.openxmlformats.org/officeDocument/2006/relationships/viewProps" Target="viewProps.xml"/>
  <Relationship Id="rId6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மகனே, பாவிகள் உனக்கு நயங்காட்டினாலும் நீ சம்மதியாத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ங்களோடே வா, இரத்தஞ்சிந்தும்படி நாம் பதிவிருந்து, குற்றமற்றிருக்கிறவர்களை முகாந்தரமின்றிப் பிடிக்கும்படி ஒளித்திருப்போம்;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ங்களோடே வா, இரத்தஞ்சிந்தும்படி நாம் பதிவிருந்து, குற்றமற்றிருக்கிறவர்களை முகாந்தரமின்றிப் பிடிக்கும்படி ஒளித்திருப்போம்;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ாதாளம் விழுங்குவதுபோல் நாம் அவர்களை உயிரோடே விழுங்குவோம்; குழியில் இறங்குகிறவர்கள் விழுங்கப்படுவதுபோல் அவர்களை முழுமையும் விழுங்குவோம்;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ிலையுயர்ந்த சகலவிதப் பொருள்களையும் கண்டடைவோம்; கொள்ளைப் பொருளினால் நம்முடைய வீடுகளை நிரப்புவோ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ிலையுயர்ந்த சகலவிதப் பொருள்களையும் கண்டடைவோம்; கொள்ளைப் பொருளினால் நம்முடைய வீடுகளை நிரப்புவ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ங்களோடே பங்காளியாயிரு; நம்மெல்லாருக்கும் ஒரே பை இருக்குமென்று அவர்கள் சொல்வார்களாகில்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மகனே, நீ அவர்களோடே வழிநடவாமல், உன் காலை அவர்கள் பாதைக்கு விலக்குவாயாக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கால்கள் தீங்குசெய்ய ஓடி, இரத்தஞ்சிந்தத் தீவிரி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வ்வகையான பட்சியானாலும் சரி, அதின் கண்களுக்கு முன்பாக வலையை விரிப்பது விருதா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திமொழியையும், அதின் அர்த்தத்தையும், ஞானிகளின் வாக்கியங்களையும், அவர்கள் உரைத்த புதைபொருள்களையும் அறிந்துகொள்வ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வ்வகையான பட்சியானாலும் சரி, அதின் கண்களுக்கு முன்பாக வலையை விரிப்பது விருதா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ர்களோ தங்கள் இரத்தத்திற்கே பதிவிருக்கிறார்கள், தங்கள் பிராணனுக்கே ஒளி வைத்திருக்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ர்களோ தங்கள் இரத்தத்திற்கே பதிவிருக்கிறார்கள், தங்கள் பிராணனுக்கே ஒளி வைத்திருக்கி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ொருளாசையுள்ள எல்லாருடைய வழியும் இதுவே; இது தன்னையுடையவர்களின் உயிரை வாங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ஞானமானது வெளியே நின்று கூப்பிடுகிறது, வீதிகளில் சத்தமிடு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ஞானமானது வெளியே நின்று கூப்பிடுகிறது, வீதிகளில் சத்தமிடு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ு சந்தடியுள்ள தெருக்களின் சந்திலும், ஒலிமுகவாசலிலும் நின்று கூப்பிட்டு, பட்டணத்தில் தன் வார்த்தைகளை வசனித்துச் சொல்லுகிறது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ு சந்தடியுள்ள தெருக்களின் சந்திலும், ஒலிமுகவாசலிலும் நின்று கூப்பிட்டு, பட்டணத்தில் தன் வார்த்தைகளை வசனித்துச் சொல்லுகிறது: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ேதைகளே, நீங்கள் பேதைமையை விரும்புவதும், நிந்தனைக்காரரே, நீங்கள் நிந்தனையில் பிரியப்படுவதும், மதியீனரே, நீங்கள் ஞானத்தை வெறுப்பதும், எதுவரைக்கும் இருக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ேதைகளே, நீங்கள் பேதைமையை விரும்புவதும், நிந்தனைக்காரரே, நீங்கள் நிந்தனையில் பிரியப்படுவதும், மதியீனரே, நீங்கள் ஞானத்தை வெறுப்பதும், எதுவரைக்கும் இருக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திமொழியையும், அதின் அர்த்தத்தையும், ஞானிகளின் வாக்கியங்களையும், அவர்கள் உரைத்த புதைபொருள்களையும் அறிந்துகொள்வ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 கடிந்துகொள்ளுதலுக்குத் திரும்புங்கள்; இதோ, என் ஆவியை உங்களுக்கு அருளுவேன்; என் வார்த்தைகளை உங்களுக்குத் தெரிவிப்ப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 கடிந்துகொள்ளுதலுக்குத் திரும்புங்கள்; இதோ, என் ஆவியை உங்களுக்கு அருளுவேன்; என் வார்த்தைகளை உங்களுக்குத் தெரிவிப்ப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கூப்பிட்டும், நீங்கள் கேட்கமாட்டோம் என்கிறீர்கள்; நான் என் கையை நீட்டியும் கவனிக்கிறவன் ஒருவனும் இல்லை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கூப்பிட்டும், நீங்கள் கேட்கமாட்டோம் என்கிறீர்கள்; நான் என் கையை நீட்டியும் கவனிக்கிறவன் ஒருவனும் இல்லை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ஆலோசனையையெல்லாம் நீங்கள் தள்ளி, என் கடிந்துகொள்ளுதலை வெறுத்தீ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கையால், நானும் உங்கள் ஆபத்துக்காலத்தில் நகைத்து, நீங்கள் பயப்படுங்காரியம் வரும்போது ஆகடியம்பண்ணுவ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கையால், நானும் உங்கள் ஆபத்துக்காலத்தில் நகைத்து, நீங்கள் பயப்படுங்காரியம் வரும்போது ஆகடியம்பண்ணுவ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ங்கள் பயப்படுங்காரியம் புசல்போல் வரும்போதும், ஆபத்து சூறாவளிபோல் உங்களுக்கு நேரிடும்போதும், நெருக்கமும் இடுக்கமும் உங்கள்மேல் வரும்போதும், ஆகடியம்பண்ணுவ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ங்கள் பயப்படுங்காரியம் புசல்போல் வரும்போதும், ஆபத்து சூறாவளிபோல் உங்களுக்கு நேரிடும்போதும், நெருக்கமும் இடுக்கமும் உங்கள்மேல் வரும்போதும், ஆகடியம்பண்ணுவ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அவர்கள் என்னை நோக்கிக் கூப்பிடுவார்கள்; நான் மறுஉத்தரவு கொடுக்கமாட்டேன்; அவர்கள் அதிகாலையிலே என்னைத் தேடுவார்கள், என்னைக் காணமாட்ட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க்குப் பயப்படுதலே ஞானத்தின் ஆரம்பம்; மூடர் ஞானத்தையும் போதகத்தையும் அசட்டைபண்ணுகி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அவர்கள் என்னை நோக்கிக் கூப்பிடுவார்கள்; நான் மறுஉத்தரவு கொடுக்கமாட்டேன்; அவர்கள் அதிகாலையிலே என்னைத் தேடுவார்கள், என்னைக் காணமாட்ட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அறிவை வெறுத்தார்கள், கர்த்தருக்குப் பயப்படுதலைத் தெரிந்துகொள்ளாமற்போன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அறிவை வெறுத்தார்கள், கர்த்தருக்குப் பயப்படுதலைத் தெரிந்துகொள்ளாமற்போ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ஆலோசனையை அவர்கள் விரும்பவில்லை; என் கடிந்துகொள்ளுதலையெல்லாம் அசட்டைபண்ணின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ஆலோசனையை அவர்கள் விரும்பவில்லை; என் கடிந்துகொள்ளுதலையெல்லாம் அசட்டைபண்ணின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ையால் அவர்கள் தங்கள் வழியின் பலனைப் புசிப்பார்கள்; தங்கள் யோசனைகளினால் திருப்தியடைவ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ையால் அவர்கள் தங்கள் வழியின் பலனைப் புசிப்பார்கள்; தங்கள் யோசனைகளினால் திருப்தியடைவ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ேதைகளின் மாறுபாடு அவர்களைக் கொல்லும், மூடரின் நிர்விசாரம் அவர்களை அழிக்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ேதைகளின் மாறுபாடு அவர்களைக் கொல்லும், மூடரின் நிர்விசாரம் அவர்களை அழிக்க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னக்குச் செவிகொடுக்கிறவன் எவனோ, அவன் விக்கினமின்றி வாசம்பண்ணி, ஆபத்திற்குப் பயப்படாமல் அமைதியாயிருப்ப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க்குப் பயப்படுதலே ஞானத்தின் ஆரம்பம்; மூடர் ஞானத்தையும் போதகத்தையும் அசட்டைபண்ணுகிற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னக்குச் செவிகொடுக்கிறவன் எவனோ, அவன் விக்கினமின்றி வாசம்பண்ணி, ஆபத்திற்குப் பயப்படாமல் அமைதியாயிருப்ப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ின் குமாரனும் இஸ்ரவேலின் ராஜாவுமாகிய சாலொமோனின் நீதிமொழிகள்: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வைகளால் ஞானத்தையும் போதகத்தையும் அறிந்து, புத்திமதிகளை உணர்ந்து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வைகளால் ஞானத்தையும் போதகத்தையும் அறிந்து, புத்திமதிகளை உணர்ந்து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ிவேகம், நீதி, நியாயம், நிதானம் என்பவைகளைப்பற்றிய உபதேசத்தை அடையலா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வைகள் பேதைகளுக்கு வினாவையும், வாலிபருக்கு அறிவையும் விவேகத்தையும் கொடுக்கு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வைகள் பேதைகளுக்கு வினாவையும், வாலிபருக்கு அறிவையும் விவேகத்தையும் கொடுக்கு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ுத்திமான் இவைகளைக் கேட்டு, அறிவில் தேறுவான்; விவேகி நல்லாலோசனைகளை அடைந்து;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ுத்திமான் இவைகளைக் கேட்டு, அறிவில் தேறுவான்; விவேகி நல்லாலோசனைகளை அடைந்து;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ுத்திமான் இவைகளைக் கேட்டு, அறிவில் தேறுவான்; விவேகி நல்லாலோசனைகளை அடைந்து;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மகனே, உன் தகப்பன் புத்தியைக் கேள், உன் தாயின் போதகத்தைத் தள்ளாத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மகனே, உன் தகப்பன் புத்தியைக் கேள், உன் தாயின் போதகத்தைத் தள்ளாத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ைகள் உன் சிரசுக்கு அலங்காரமான முடியும், உன் கழுத்துக்குச் சரப்பணியுமாயி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ைகள் உன் சிரசுக்கு அலங்காரமான முடியும், உன் கழுத்துக்குச் சரப்பணியுமாயிர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পুত্র আমার, পাপীরা তোমাকেও পাপের পথে টানতে চেষ্টা করবে| ঐ পাপীদের কথায় কর্ণপাত কোরো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ঐসব পাপী লোকরা হয়তো তোমাকে বলবে, “আমাদের দলে এসো! আমরা একটি লোককে হঠাত্‌ আক্রমণ ও হত্যা করে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চ্ছি| আমরা এক জন নিরীহ লোককে আক্রমণ করব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আমরা তাকে হত্যা করব| আমরা ঐ লোকটিকে মৃত্যুস্থলে পাঠিয়ে দেব| আমরা তাকে কবরে পাঠাব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আমরা সর্বপ্রকার বহুমূল্য সামগ্রী চুরি করব| আমরা সেই চুরি করা ধনসম্পত্তি দিয়ে আমাদের গৃ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িপূর্ণ করব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তাই আমাদের সঙ্গে চলে এসো, আমাদের সাহায্য কর| ঐ লুন্ঠিত ধন আমরা সবাই ভাগাভাগি করে নেব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পুত্র, ঐ পাপীদের অনুসরণ কোরো না| তাদের পাপের পথে এক পাও অগ্রসর হয়ো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ঐসব খারাপ লোকরা পাপ কাজ করতে সর্বদাই প্রস্তুত| তারা সর্বদা লোকদের হত্যা করতে চ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লোকরা পাখী ধরতে জাল পাতে| কিন্তু জাল যখন পাতা হচ্ছে তখন যদি পাখীরা দেখে ফেলে তাহলে কোন লাভ হ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তখন ঐসব লোকরা জ্ঞানপূর্ণ রচনাবলী এবং কাহিনীসমূহ যাদের মধ্যে রূপক অর্থ রযেছে সেগুলো বুঝতে পারব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তাই পাখীরা কাউকে হত্যা করার আগে তার জন্য লুকিয়ে প্রতীক্ষা করে| কিন্তু ওরা নিজেদের পাতা ফাঁদে প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য়েই ধ্বংস হব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লোভী লোকরা তাদের নিজেদের কুকর্মের জন্য তাদের জীবন হারায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শোন! প্রজ্ঞা মানুষকে শিক্ষা দেওয়ার চেষ্টা করছে| সে (প্রজ্ঞা) পথেঘাটে এবং জনবহুল বাজারে চিত্ক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সে জনবহুল রাস্তার বাঁকগুলিতে চিত্কার করছে| সে শহরের ফটকগুলির কাছে লোকদের উদ্দেশ্য করে চেঁচাচ্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জ্ঞা বলছ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“ওহে বোকা লোকরা, আর কতদিন ধরে তোমরা তোমাদের নির্বোধের মত জীবনযাপন করাকে ভালবেসে চলবে? আরও কতকা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জ্ঞাকেউপহাস করা উপভোগ করবে? হীনবুদ্ধিরা কতদিন জ্ঞানকে ঘৃণা কর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ঁরা জ্ঞানবানদের কথাগুলি অনুধাবন করতে সফল হব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আমার শিক্ষামালার প্রতি তোমাদের যথাযোগ্য মনোয়োগ দেওয়া উচিত্‌ ছিল| আমি তোমাদের আমার জ্ঞান দি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তাম| আমি আমার ভাবনাগূলোকে তোমাদের জ্ঞাত করতাম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“কিন্তু তোমরা আমার কথা শুনতে অস্বীকার করেছিলে| আমি তোমাদের সাহায্য করতে চেয়েছিলাম| আমি তো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কে সাহায্যের হাত বাড়িযে দিয়েছিলাম - কিন্তু তোমরা আমার সাহায্য গ্রহণ করতে অস্বীকার করেছিল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তোমরা আমার তিরস্কার গ্রহণ করতে অস্বীকার করেছিলে| তোমরা আমার সঙ্গে এক মত হতে সম্মত হল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অতএব, তোমরা যখন সংকটে পড়বে তখন আমি তোমাদের নিয়ে পরিহাস করব| তোমাদের কাছে যখন সন্ত্রাস আসবে তখ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ি তোমাদের উপহাস করব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সন্ত্রাস ভয়ঙ্কর ঝড়ের মত তোমাদের অতর্কিতে গ্রাস করবে| সংকটসমূহ প্রবল বাতাসের মত তোমাদের ওপ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ঘাত হানবে| তোমরা নিদারুণ যন্ত্রণা ও দুঃখে পড়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“যখনই এই ধরণের বিপর্য়য ঘটবে তোমরা আমার সাহায্য চাইবে| কিন্তু আমি তোমাদের সাহায্য করব না|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প্রভুকে মান্য করা এবং শ্রদ্ধা করাই হল মানুষের সর্বপ্রথম কর্তব্য| এটা তাদের প্রকৃত জ্ঞান অর্জ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কে খুঁজবে কিন্তু পা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আমি তোমাদের সাহায্য করব না| কারণ তোমরা জ্ঞানকে অস্বীকার করেছো| তোমরা প্রভুকে ভয় ও ভক্তি কর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াজি হও ন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তোমরা আমার উপদেশে কর্ণপাত কর নি| আমি যখন তোমাদের সঠিক পথের সন্ধান দিতে চেয়েছি, তোমরা রাজি হ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তোমরা তোমাদের ইচ্ছে মত বাঁচতে চেয়েছ| তোমরা নিজেদের মতই অনুসরণ করেছ| তাই তোমাদের কৃতকর্মের ফ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ই ভোগ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“নির্বোধরা ধ্বংস হয় কারণ তারা জ্ঞানের পথ অনুসরণ করতে অস্বীকার করে| তারা বিপথে চালিত হয়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জেদের পতন ডেকে আন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কিন্তু য়ে ব্যক্তি আমাকে মেনে চলে সে নিরাপদে বাস করবে| সে সর্বদা স্বাচ্ছন্দে থাকবে, সে কখনও কো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তে সাহায্য করে| কিন্তু শয়তান বোকারা অনুশাসন এবং যথার্থ জ্ঞানকে ঘৃণা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ন্দকে ভয় করবে না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এই নীতি-কথাগুলি দায়ূদের পুত্র শলোমনের জ্ঞানগর্ভ শিক্ষামালা| শলোমন ছিলেন ইস্রায়েলের রাজ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মানুষকে জ্ঞানী করে তোলা এবং তাদের সঠিক পথের সন্ধান দেওয়াই এই কথাগুলির উদ্দেশ্য| এম্প কথাগুলি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ধ্যমে লোকে জ্ঞানগর্ভ শিক্ষামালা অনুধাবন করতে পা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এই কথাগুলি লোকদের সঠিক পথ বুঝতে সাহায্য করে| মানুষ সততা, ন্যায়পরাযণতা ও ধার্মিকতার পথ শিখ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যাঁরা জ্ঞান অর্জন করতে চান সেই লোকদের এই কথাগুলি শিক্ষা প্রদান করবে| এই জ্ঞান কি করে প্রয়োগ কর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বে এই শিক্ষামালা যুবসম্প্রদাযকে তাও শিখিযে দে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এমনকি জ্ঞানী ব্যক্তিদেরও এই নীতি-কথাগুলি শোনা উচিত্‌| এই শিক্ষামালার মাধ্যমে তাঁদের জ্ঞান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্যপ্তি বৃদ্ধি পাবে, তাঁরা আরো পণ্ডিত হয়ে উঠবেন| য়ে সব লোক বিভিন্ন সমস্যার সমাধানে দক্ষ তাঁরা আর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েশী বোধ লাভ করব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আমার পুত্র,তোমার পিতা যখন তোমাকে সংশোধন করেন তখন তাঁর উপদেশ শোন| তোমার মায়ের পরামর্শও অবহেল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োরো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তোমার পিতামাতার দেওয়া শিক্ষাসমূহ তোমার মাথার ওপর একটি সুন্দর মালার মত অথবা একটি কন্ঠহারের মত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টা তোমাকে দেখতে আকর্ষক করে তোল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2026-06-03T07:08:54Z</dcterms:created>
  <dcterms:modified xsi:type="dcterms:W3CDTF">2026-06-03T07:08:54Z</dcterms:modified>
  <dc:title>நீதிமொழிகள்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