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மகனே, உன் தகப்பன் புத்தியைக் கேள், உன் தாயின் போதகத்தைத் தள்ளாத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ைகள் உன் சிரசுக்கு அலங்காரமான முடியும், உன் கழுத்துக்குச் சரப்பணியுமாயிருக்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மகனே, பாவிகள் உனக்கு நயங்காட்டினாலும் நீ சம்மதியாத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ங்களோடே வா, இரத்தஞ்சிந்தும்படி நாம் பதிவிருந்து, குற்றமற்றிருக்கிறவர்களை முகாந்தரமின்றிப் பிடிக்கும்படி ஒளித்திருப்போம்;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ாதாளம் விழுங்குவதுபோல் நாம் அவர்களை உயிரோடே விழுங்குவோம்; குழியில் இறங்குகிறவர்கள் விழுங்கப்படுவதுபோல் அவர்களை முழுமையும் விழுங்குவோம்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ாதாளம் விழுங்குவதுபோல் நாம் அவர்களை உயிரோடே விழுங்குவோம்; குழியில் இறங்குகிறவர்கள் விழுங்கப்படுவதுபோல் அவர்களை முழுமையும் விழுங்குவோம்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ாதாளம் விழுங்குவதுபோல் நாம் அவர்களை உயிரோடே விழுங்குவோம்; குழியில் இறங்குகிறவர்கள் விழுங்கப்படுவதுபோல் அவர்களை முழுமையும் விழுங்குவோம்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ிலையுயர்ந்த சகலவிதப் பொருள்களையும் கண்டடைவோம்; கொள்ளைப் பொருளினால் நம்முடைய வீடுகளை நிரப்புவ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ங்களோடே பங்காளியாயிரு; நம்மெல்லாருக்கும் ஒரே பை இருக்குமென்று அவர்கள் சொல்வார்களாகில்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 மகனே, நீ அவர்களோடே வழிநடவாமல், உன் காலை அவர்கள் பாதைக்கு விலக்குவாயாக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ின் குமாரனும் இஸ்ரவேலின் ராஜாவுமாகிய சாலொமோனின் நீதிமொழிகள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கால்கள் தீங்குசெய்ய ஓடி, இரத்தஞ்சிந்தத் தீவிரிக்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வ்வகையான பட்சியானாலும் சரி, அதின் கண்களுக்கு முன்பாக வலையை விரிப்பது விருதா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ர்களோ தங்கள் இரத்தத்திற்கே பதிவிருக்கிறார்கள், தங்கள் பிராணனுக்கே ஒளி வைத்திருக்கி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ொருளாசையுள்ள எல்லாருடைய வழியும் இதுவே; இது தன்னையுடையவர்களின் உயிரை வாங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ஞானமானது வெளியே நின்று கூப்பிடுகிறது, வீதிகளில் சத்தமிடுகி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ு சந்தடியுள்ள தெருக்களின் சந்திலும், ஒலிமுகவாசலிலும் நின்று கூப்பிட்டு, பட்டணத்தில் தன் வார்த்தைகளை வசனித்துச் சொல்லுகிறது: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ு சந்தடியுள்ள தெருக்களின் சந்திலும், ஒலிமுகவாசலிலும் நின்று கூப்பிட்டு, பட்டணத்தில் தன் வார்த்தைகளை வசனித்துச் சொல்லுகிறது: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ேதைகளே, நீங்கள் பேதைமையை விரும்புவதும், நிந்தனைக்காரரே, நீங்கள் நிந்தனையில் பிரியப்படுவதும், மதியீனரே, நீங்கள் ஞானத்தை வெறுப்பதும், எதுவரைக்கும் இருக்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ேதைகளே, நீங்கள் பேதைமையை விரும்புவதும், நிந்தனைக்காரரே, நீங்கள் நிந்தனையில் பிரியப்படுவதும், மதியீனரே, நீங்கள் ஞானத்தை வெறுப்பதும், எதுவரைக்கும் இரு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 கடிந்துகொள்ளுதலுக்குத் திரும்புங்கள்; இதோ, என் ஆவியை உங்களுக்கு அருளுவேன்; என் வார்த்தைகளை உங்களுக்குத் தெரிவிப்ப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வைகளால் ஞானத்தையும் போதகத்தையும் அறிந்து, புத்திமதிகளை உணர்ந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ான் கூப்பிட்டும், நீங்கள் கேட்கமாட்டோம் என்கிறீர்கள்; நான் என் கையை நீட்டியும் கவனிக்கிறவன் ஒருவனும் இல்லை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் ஆலோசனையையெல்லாம் நீங்கள் தள்ளி, என் கடிந்துகொள்ளுதலை வெறுத்தீ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கையால், நானும் உங்கள் ஆபத்துக்காலத்தில் நகைத்து, நீங்கள் பயப்படுங்காரியம் வரும்போது ஆகடியம்பண்ணுவ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ங்கள் பயப்படுங்காரியம் புசல்போல் வரும்போதும், ஆபத்து சூறாவளிபோல் உங்களுக்கு நேரிடும்போதும், நெருக்கமும் இடுக்கமும் உங்கள்மேல் வரும்போதும், ஆகடியம்பண்ணுவ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ங்கள் பயப்படுங்காரியம் புசல்போல் வரும்போதும், ஆபத்து சூறாவளிபோல் உங்களுக்கு நேரிடும்போதும், நெருக்கமும் இடுக்கமும் உங்கள்மேல் வரும்போதும், ஆகடியம்பண்ணுவ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அவர்கள் என்னை நோக்கிக் கூப்பிடுவார்கள்; நான் மறுஉத்தரவு கொடுக்கமாட்டேன்; அவர்கள் அதிகாலையிலே என்னைத் தேடுவார்கள், என்னைக் காணமாட்ட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அவர்கள் என்னை நோக்கிக் கூப்பிடுவார்கள்; நான் மறுஉத்தரவு கொடுக்கமாட்டேன்; அவர்கள் அதிகாலையிலே என்னைத் தேடுவார்கள், என்னைக் காணமாட்ட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அறிவை வெறுத்தார்கள், கர்த்தருக்குப் பயப்படுதலைத் தெரிந்துகொள்ளாமற்போன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ன் ஆலோசனையை அவர்கள் விரும்பவில்லை; என் கடிந்துகொள்ளுதலையெல்லாம் அசட்டைபண்ணி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கையால் அவர்கள் தங்கள் வழியின் பலனைப் புசிப்பார்கள்; தங்கள் யோசனைகளினால் திருப்தியடைவ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வேகம், நீதி, நியாயம், நிதானம் என்பவைகளைப்பற்றிய உபதேசத்தை அடையலா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ேதைகளின் மாறுபாடு அவர்களைக் கொல்லும், மூடரின் நிர்விசாரம் அவர்களை அழிக்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ேதைகளின் மாறுபாடு அவர்களைக் கொல்லும், மூடரின் நிர்விசாரம் அவர்களை அழிக்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எனக்குச் செவிகொடுக்கிறவன் எவனோ, அவன் விக்கினமின்றி வாசம்பண்ணி, ஆபத்திற்குப் பயப்படாமல் அமைதியாயிருப்ப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எனக்குச் செவிகொடுக்கிறவன் எவனோ, அவன் விக்கினமின்றி வாசம்பண்ணி, ஆபத்திற்குப் பயப்படாமல் அமைதியாயிருப்ப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ைகள் பேதைகளுக்கு வினாவையும், வாலிபருக்கு அறிவையும் விவேகத்தையும் கொடு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ுத்திமான் இவைகளைக் கேட்டு, அறிவில் தேறுவான்; விவேகி நல்லாலோசனைகளை அடைந்து;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ுத்திமான் இவைகளைக் கேட்டு, அறிவில் தேறுவான்; விவேகி நல்லாலோசனைகளை அடைந்து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திமொழியையும், அதின் அர்த்தத்தையும், ஞானிகளின் வாக்கியங்களையும், அவர்கள் உரைத்த புதைபொருள்களையும் அறிந்துகொள்வ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ுக்குப் பயப்படுதலே ஞானத்தின் ஆரம்பம்; மூடர் ஞானத்தையும் போதகத்தையும் அசட்டைபண்ணுகி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71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నా కుమారుడా, నీ తండ్రి ఉపదేశము ఆలకింపుము నీ తల్లి చెప్పు బోధను త్రోసివేయక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అవి నీ తలకు సొగసైన మాలికయు నీ కంఠమునకు హారములునై యుండ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నా కుమారుడా, పాపులు నిన్ను ప్రేరేపింపగా ఒప్పక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ాతోకూడ రమ్ము మనము ప్రాణముతీయుటకై పొంచియుందము నిర్దోషియైన యొకని పట్టుకొనుటకు దాగియుంద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పాతాళము మనుష్యులను మింగివేయునట్లు వారిని జీవముతోనే మింగివేయుదము సమాధిలోనికి దిగు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ింగబడునట్లు వారు పూర్ణ బలముతోనుండగా మనము వారిని మింగివేయు దము రమ్ము అని వారు చెప్పునప్ప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ఒప్పక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పలువిధములైన మంచి సొత్తులు మనకు దొరుకును మన యిండ్లను దోపుడుసొమ్ముతో నింపుకొంద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నీవు మాతో పాలివాడవై యుండుము మనకందరికిని సంచి ఒక్కటే యుండును అని వారు నీతో చెప్ప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నా కుమారుడా, నీవు వారి మార్గమున పోకుము వారి త్రోవలయందు నడువకుండ నీ పాదము వెనుకకు తీసికొన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దావీదు కుమారుడును ఇశ్రాయేలు రాజునైన సొలొ మోను సామెత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కీడు చేయుటకై వారి పాదములు పరుగులెత్తును నరహత్య చేయుటకై వారు త్వరపడుచు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పక్షి చూచుచుండగా వల వేయుట వ్యర్థ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వారు స్వనాశనమునకే పొంచియుందురు తమ్మును తామే పట్టుకొనుటకై దాగియు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ఆశాపాతకులందరి గతి అట్టిదే దానిని స్వీకరించువారి ప్రాణము అది తీ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జ్ఞానము వీధులలో కేకలు వేయుచున్నది సంతవీధులలో బిగ్గరగా పలుకుచున్న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గొప్ప సందడిగల స్థలములలో ప్రకటన చేయు చున్నది పురద్వారములలోను పట్టణములోను జ్ఞానము ప్రచురించు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లియజేయుచున్న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ఎట్లనగా, జ్ఞానములేనివారలారా, మీరెన్నాళ్లు జ్ఞానములేనివారుగా ఉండగోరుదురు? అపహాసకులార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రెన్నాళ్లు అపహాస్యము చేయుచు ఆనందింతురు? బుద్ధిహీనులారా, మీరెన్నాళ్లు జ్ఞానమును అసహ్యించు కొందుర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నా గద్దింపు విని తిరుగుడి ఆలకించుడి నా ఆత్మను మీమీద కుమ్మరించుదును నా ఉపదేశమును మీకు తెలిప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జ్ఞానమును ఉపదేశమును అభ్యసించుటకును వివేక సల్లాపములను గ్రహించుటక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నేను పిలువగా మీరు వినకపోతిరి. నా చేయిచాపగా ఎవరును లక్ష్యపెట్టకపోయి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నేను చెప్పిన బోధ యేమియు మీరు వినక త్రోసి వేసితిరి నేను గద్దింపగా లోబడకపోత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కాబట్టి మీకు అపాయము కలుగునప్పుడు నేను నవ్వెదను మీకు భయము వచ్చునప్పుడు నేను అపహాస్యము చేసెద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భయము మీమీదికి తుపానువలె వచ్చునప్పుడు సుడిగాలి వచ్చునట్లు మీకు అపాయము కలుగు నప్పుడు మీకు కష్ట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ుఃఖమును ప్రాప్తించునప్పుడు నేను అపహాస్యము చేస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అప్పుడు వారు నన్నుగూర్చి మొఱ్ఱపెట్టెదరుగాని నేను ప్రత్యుత్తరమియ్యకుందును నన్ను శ్రద్ధగా వెదకెద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ాని వారికి నేను కనబడ కు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జ్ఞానము వారికి అసహ్యమాయెను యెహోవాయందు భయభక్తులు కలిగియుండుట వారి కిష్టము లేక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నా ఆలోచన విననొల్లకపోయిరి నా గద్దింపును వారు కేవలము తృణీకరిం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కాబట్టి వారు తమ ప్రవర్తనకు తగిన ఫలము ననుభ వించెదరు తమకు వెక్కసమగువరకు తమ ఆలోచనలను అనుస రించెద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నీతిన్యాయ యథార్థతల ననుసరించుటయందు బుద్ధి కుశలత ఇచ్చు ఉపదేశము నొందుటక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జ్ఞానములేనివారు దేవుని విసర్జించి నాశనమగుదురు. బుద్ధిహీనులు క్షేమము కలిగినదని మైమరచి నిర్మూ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గ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నా ఉపదేశము నంగీకరించువాడు సురక్షితముగా నివసించును వాడు కీడు వచ్చునన్న భయము లేక నెమ్మది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జ్ఞానములేనివారికి బుద్ధి కలిగించుటకును ¸°వనులకు తెలివియు వివేచనయు పుట్టించుటకును తగిన సామెత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జ్ఞానముగలవాడు విని పాండిత్యము వృద్ధిచేసికొనును వివేకముగలవాడు ఆలకించి నీతి సూత్రములను సంప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ంచుకొన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వీటిచేత సామెతలను భావసూచక విషయములను జ్ఞానుల మాటలను వారు చెప్పిన గూఢవాక్యములను జనులు గ్రహించ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యెహోవాయందు భయభక్తులు కలిగియుండుట తెలి వికి మూలము మూర్ఖులు జ్ఞానమును ఉపదేశమును తిరస్కరించ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2026-07-30T22:34:59Z</dcterms:created>
  <dcterms:modified xsi:type="dcterms:W3CDTF">2026-07-30T22:34:59Z</dcterms:modified>
  <dc:title>நீதிமொழிகள்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