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ராத்திரியிலே ராஜாவுக்கு நித்திரை வராதபடியினால், காலவர்த்தமானங்கள் எழுதியிருக்கிற நடபடி புஸ்தகத்தைக் கொண்டுவரச்சொன்னான்; அது ராஜசமுகத்தில் வாசிக்கப்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ராத்திரியிலே ராஜாவுக்கு நித்திரை வராதபடியினால், காலவர்த்தமானங்கள் எழுதியிருக்கிற நடபடி புஸ்தகத்தைக் கொண்டுவரச்சொன்னான்; அது ராஜசமுகத்தில் வாசிக்க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வாசற் காவலாளரில் ராஜாவின் இரண்டு பிரதானிகளாகிய பிக்தானாவும் தேரேசும், ராஜாவாகிய அகாஸ்வேருவின்மேல் கைபோடப்பார்த்த செய்தியை மொர்தெகாய் அறிவித்தான் என்று எழுதியிருக்கிறது வாசிக்க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வாசற் காவலாளரில் ராஜாவின் இரண்டு பிரதானிகளாகிய பிக்தானாவும் தேரேசும், ராஜாவாகிய அகாஸ்வேருவின்மேல் கைபோடப்பார்த்த செய்தியை மொர்தெகாய் அறிவித்தான் என்று எழுதியிருக்கிறது வாசிக்க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: இதற்காக மொர்தெகாய்க்கு கனமும் மேன்மையும் செய்யப்பட்டதா என்று கேட்டான். அதற்கு ராஜாவைச் சேவிக்கிற ஊழியக்காரர் அவனுக்கு ஒன்றும் செய்யப்படவில்லை என்று சொன்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: இதற்காக மொர்தெகாய்க்கு கனமும் மேன்மையும் செய்யப்பட்டதா என்று கேட்டான். அதற்கு ராஜாவைச் சேவிக்கிற ஊழியக்காரர் அவனுக்கு ஒன்றும் செய்யப்படவில்லை என்று சொன்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மான் தான் செய்த தூக்குமரத்திலே மொர்தெகாயைத் தூக்கிப்போடவேண்டுமென்று, ராஜாவிடத்தில் பேசும்படி ராஜ அரமனையின் வெளிமுற்றத்திலே வந்திருந்தான். அப்பொழுது ராஜா: முற்றத்திலிருக்கிறது யார் என்று கே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மான் தான் செய்த தூக்குமரத்திலே மொர்தெகாயைத் தூக்கிப்போடவேண்டுமென்று, ராஜாவிடத்தில் பேசும்படி ராஜ அரமனையின் வெளிமுற்றத்திலே வந்திருந்தான். அப்பொழுது ராஜா: முற்றத்திலிருக்கிறது யார் என்று கே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வின் ஊழியக்காரர் அவனை நோக்கி: இதோ, ஆமான் முற்றத்திலே நிற்கிறான் என்றார்கள்; ராஜா: அவன் உள்ளே வரட்டு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வின் ஊழியக்காரர் அவனை நோக்கி: இதோ, ஆமான் முற்றத்திலே நிற்கிறான் என்றார்கள்; ராஜா: அவன் உள்ளே வரட்டு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ான் உள்ளே வந்தபோது, ராஜா அவனை நோக்கி: ராஜா கனம்பண்ண விரும்புகிற மனுஷனுக்கு என்ன செய்யப்படவேண்டும் என்று கேட்டான்; அதற்கு ஆமான், என்னையன்றி, யாரை ராஜா கனம்பண்ண விரும்புவார் என்று தன்மனதிலே நினை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ான் உள்ளே வந்தபோது, ராஜா அவனை நோக்கி: ராஜா கனம்பண்ண விரும்புகிற மனுஷனுக்கு என்ன செய்யப்படவேண்டும் என்று கேட்டான்; அதற்கு ஆமான், என்னையன்றி, யாரை ராஜா கனம்பண்ண விரும்புவார் என்று தன்மனதிலே நினை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ை நோக்கி: ராஜா கனம்பண்ண விரும்புகிற மனுஷனுக்குச் செய்யவேண்டியது என்னவென்றா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உடுத்திக்கொள்ளுகிற வஸ்திரமும், ராஜா ஏறுகிற குதிரையும், அவர் சிரசிலே தரிக்கப்படும் ராஜமுடியும் கொண்டுவரப்பட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உடுத்திக்கொள்ளுகிற வஸ்திரமும், ராஜா ஏறுகிற குதிரையும், அவர் சிரசிலே தரிக்கப்படும் ராஜமுடியும் கொண்டுவரப்பட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ஸ்திரமும் குதிரையும் ராஜாவுடைய பிரதான பிரபுக்களில் ஒருவனுடைய கையிலே கொடுக்கப்படவேண்டும்: ராஜா கனம்பண்ண விரும்புகிற மனுஷனை அலங்கரித்தபின்பு, அவனைக் குதிரையின்மேல் ஏற்றி, நகரவீதியில் உலாவும்படி செய்து, ராஜா கனம்பண்ண விரும்புகிற மனுஷனுக்கு இப்படியே செய்யப்படும் என்று அவனுக்கு முன்பாகக் கூறப்படவேண்டு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ஸ்திரமும் குதிரையும் ராஜாவுடைய பிரதான பிரபுக்களில் ஒருவனுடைய கையிலே கொடுக்கப்படவேண்டும்: ராஜா கனம்பண்ண விரும்புகிற மனுஷனை அலங்கரித்தபின்பு, அவனைக் குதிரையின்மேல் ஏற்றி, நகரவீதியில் உலாவும்படி செய்து, ராஜா கனம்பண்ண விரும்புகிற மனுஷனுக்கு இப்படியே செய்யப்படும் என்று அவனுக்கு முன்பாகக் கூறப்படவேண்டு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ஸ்திரமும் குதிரையும் ராஜாவுடைய பிரதான பிரபுக்களில் ஒருவனுடைய கையிலே கொடுக்கப்படவேண்டும்: ராஜா கனம்பண்ண விரும்புகிற மனுஷனை அலங்கரித்தபின்பு, அவனைக் குதிரையின்மேல் ஏற்றி, நகரவீதியில் உலாவும்படி செய்து, ராஜா கனம்பண்ண விரும்புகிற மனுஷனுக்கு இப்படியே செய்யப்படும் என்று அவனுக்கு முன்பாகக் கூறப்படவேண்டு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ஆமானை நோக்கி: சீக்கிரமாய் நீ சொன்னபடி வஸ்திரத்தையும் குதிரையையும் கொண்டுபோய், ராஜ அரமனையின் வாசலில் உட்கார்ந்திருக்கிற யூதனாகிய மொர்தெகாய்க்கு அந்தப்பிரகாரம் செய்; நீ சொன்ன எல்லாவற்றிலும் ஒன்றும் தவறாதபடி பார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ஆமானை நோக்கி: சீக்கிரமாய் நீ சொன்னபடி வஸ்திரத்தையும் குதிரையையும் கொண்டுபோய், ராஜ அரமனையின் வாசலில் உட்கார்ந்திருக்கிற யூதனாகிய மொர்தெகாய்க்கு அந்தப்பிரகாரம் செய்; நீ சொன்ன எல்லாவற்றிலும் ஒன்றும் தவறாதபடி பா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ஆமானை நோக்கி: சீக்கிரமாய் நீ சொன்னபடி வஸ்திரத்தையும் குதிரையையும் கொண்டுபோய், ராஜ அரமனையின் வாசலில் உட்கார்ந்திருக்கிற யூதனாகிய மொர்தெகாய்க்கு அந்தப்பிரகாரம் செய்; நீ சொன்ன எல்லாவற்றிலும் ஒன்றும் தவறாதபடி பார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ஆமான் வஸ்திரத்தையும் குதிரையையும் கொண்டுபோய், மொர்தெகாயை அலங்கரித்து, அவனைக் குதிரையின்மேல் ஏற்றி, நகரவீதியில் உலாவும் படி செய்து, ராஜா கனம்பண்ண விரும்புகிற மனுஷனுக்கு இப்படியே செய்யப்படும் என்று அவனுக்கு முன்பாகக் கூற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ஆமான் வஸ்திரத்தையும் குதிரையையும் கொண்டுபோய், மொர்தெகாயை அலங்கரித்து, அவனைக் குதிரையின்மேல் ஏற்றி, நகரவீதியில் உலாவும் படி செய்து, ராஜா கனம்பண்ண விரும்புகிற மனுஷனுக்கு இப்படியே செய்யப்படும் என்று அவனுக்கு முன்பாகக் கூற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ஆமான் வஸ்திரத்தையும் குதிரையையும் கொண்டுபோய், மொர்தெகாயை அலங்கரித்து, அவனைக் குதிரையின்மேல் ஏற்றி, நகரவீதியில் உலாவும் படி செய்து, ராஜா கனம்பண்ண விரும்புகிற மனுஷனுக்கு இப்படியே செய்யப்படும் என்று அவனுக்கு முன்பாகக் கூற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மொர்தெகாய் ராஜாவின் அரமனைவாசலுக்குத் திரும்பிவந்தான்; ஆமானோவென்றால் சஞ்சலப்பட்டு முக்காடிட்டுக்கொண்டு தன் வீட்டுக்குத் தீவிரித்துப் போ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மொர்தெகாய் ராஜாவின் அரமனைவாசலுக்குத் திரும்பிவந்தான்; ஆமானோவென்றால் சஞ்சலப்பட்டு முக்காடிட்டுக்கொண்டு தன் வீட்டுக்குத் தீவிரித்துப் போ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ன் தனக்கு நேரிட்ட எல்லாவற்றையும் தன் மனைவியாகிய சிரேஷுக்கும் தன் சிநேகிதர் எல்லாருக்கும் அறிவித்தபோது, அவனுடைய ஆலோசனைக்காரரும் அவன் மனைவியாகிய சிரேஷும் அவனைப் பார்த்து: மொர்தெகாய்க்கு முன்பாக நீர் தாழ்ந்துபோகத் தொடங்கினீர்; அவன் யூதகுலமானால் நீர் அவனை மேற்கொள்ளாமல் அவனுக்கு முன்பாகத் தாழ்ந்துபோவது நிச்சயம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ன் தனக்கு நேரிட்ட எல்லாவற்றையும் தன் மனைவியாகிய சிரேஷுக்கும் தன் சிநேகிதர் எல்லாருக்கும் அறிவித்தபோது, அவனுடைய ஆலோசனைக்காரரும் அவன் மனைவியாகிய சிரேஷும் அவனைப் பார்த்து: மொர்தெகாய்க்கு முன்பாக நீர் தாழ்ந்துபோகத் தொடங்கினீர்; அவன் யூதகுலமானால் நீர் அவனை மேற்கொள்ளாமல் அவனுக்கு முன்பாகத் தாழ்ந்துபோவது நிச்சயம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ன் தனக்கு நேரிட்ட எல்லாவற்றையும் தன் மனைவியாகிய சிரேஷுக்கும் தன் சிநேகிதர் எல்லாருக்கும் அறிவித்தபோது, அவனுடைய ஆலோசனைக்காரரும் அவன் மனைவியாகிய சிரேஷும் அவனைப் பார்த்து: மொர்தெகாய்க்கு முன்பாக நீர் தாழ்ந்துபோகத் தொடங்கினீர்; அவன் யூதகுலமானால் நீர் அவனை மேற்கொள்ளாமல் அவனுக்கு முன்பாகத் தாழ்ந்துபோவது நிச்சயம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ப்படிப் பேசிக்கொண்டிருக்கும்போதே, ராஜாவின் பிரதானிகள் வந்து, எஸ்தர் செய்த விருந்துக்குவர ஆமானைத் துரிதப்படுத்த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ப்படிப் பேசிக்கொண்டிருக்கும்போதே, ராஜாவின் பிரதானிகள் வந்து, எஸ்தர் செய்த விருந்துக்குவர ஆமானைத் துரிதப்படுத்த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7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 రాత్రి నిద్రపట్టక పోయినందున రాజ్యపు సమా చార గ్రంథము తెమ్మని రాజు ఆజ్ఞ ఇయ్యగా అది రాజు ఎద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దివి వినిపింప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్వారపాలకులైన బిగ్తాను తెరెషు అను రాజుయొక్క యిద్దరు నపుంసకులు రాజైన అహష్వేరోషును చంప యత్న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గతి మొర్దెకై తెలిపినట్టు అందులో వ్రాయబడ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రాజు ఆ సంగతి వినిఇందు నిమిత్తము మొర్దెకైకి బహుమతి యేదై నను ఘనత యేదైనను చేయబడెనా అని యడుగగా 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ేవకులు అతనికేమియు చేయబడలేదని ప్రత్యుత్తర మి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ప్పుడుఆవరణములో ఎవరో యున్నారని రాజు చెప్పెను. అప్పటికి హామాను తాను చేయించిన ఉరికొయ్య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ర్దెకైని ఉరితీయింప సెలవిమ్మని రాజుతో మనవి చేయుటకై రాజనగరుయొక్క ఆవరణము లోనికి వచ్చ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రాజ సేవకులుఏలినవాడా చిత్త గించుము, హామాను ఆవరణములో నిలువబడియున్నాడని రాజుతో చెప్పగా రాజ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నియ్యుడని సెలవిచ్చి నందున హామాను లోపలిక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రాజు ఘనపరచ నపేక్షించువానికి ఏమిచేయవలెనని రాజు అతని నడుగగా హామానునన్ను గాక మరి ఎవరిని రాజు ఘనపర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పే క్షించునని తనలో తాననుకొని రాజుతో ఇ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రాజు ఘనపరచ నపేక్షించువానికి చేయ తగిన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రాజు ధరించుకొను రాజవస్త్రములను రాజు ఎక్కు గుఱ్ఱమును రాజు తన తలమీద ఉంచుకొను రాజకీరీటమును ఒక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ఘనులైన రాజుయొక్క అధిపతులలో ఒకడు ఆ వస్త్రములను ఆ గుఱ్ఱమును పట్టుకొని, రాజు ఘనపరచ నపేక్షించు వా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వస్త్రములను ధరింప జేసి ఆ గుఱ్ఱముమీద అతనిని ఎక్కించి రాజవీధిలో అతని నడిపించుచురాజు ఘనపర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పేక్షించువానికి ఈప్రకారముగా చేయతగునని అతనిముందర చాట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ందుకు రాజునీవు చెప్పినప్రకారమే శీఘ్రముగా ఆ వస్త్రములను ఆ గుఱ్ఱమును తీసికొని, రాజు గుమ్మమునొ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ర్చునియున్న యూదుడైన మొర్దెకైకి ఆలాగుననే చేయుము; నీవు చెప్పినదానిలో ఒకటియు విడువక అంతయు చేయు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ామానునకు ఆజ్ఞ 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 ప్రకారమే హామాను ఆ వస్త్రములను ఆ గుఱ్ఱమును తీసికొని, మొర్దెకైకి ఆ వస్త్రములను ధరింపజేసి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ఱ్ఱము మీద అతనిని ఎక్కించి రాజ వీధిలో అతని నడిపించుచు, రాజు ఘనపరచ నపేక్షించువానికి ఈ ప్రకారము చే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గునని అతని ముందర చా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రువాత మొర్దెకై రాజు గుమ్మమునొద్దకు వచ్చెను; అయితే హామాను తల కప్పుకొని దుఃఖించుచు తన యిం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వరగా వెళ్ల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హామాను తనకు సంభవించినదంతయు తన భార్యయైన జెరెషుకును తన స్నేహితులకందరికిని తెలు పగా, అతనియొద్ద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్ఞానులును అతని భార్యయైన జెరెషునుఎవనిచేత నీకు అధికారనష్టము కలుగుచున్నదో ఆ మొర్దెకై యూద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ంశపువాడైనయెడల అతనిమీద నీకు జయము కలుగదు, అతనిచేత అవశ్యముగా చెడి పోదువని ఆతనితో అ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రు ఇంక మాటలాడుచుండగా రాజుయొక్క నపుంసకులు వచ్చి ఎస్తేరు చేయిం చిన విందునకు రమ్మని హామా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వర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2026-10-21T02:58:07Z</dcterms:created>
  <dcterms:modified xsi:type="dcterms:W3CDTF">2026-10-21T02:58:07Z</dcterms:modified>
  <dc:title>ఎస్తేరు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