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ுபிடித்தோமென்று நீங்கள் சொல்லாதபடி பாருங்கள்; மனுஷனல்ல, தேவனே அவரை ஜெயங்கொள்ள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ுபிடித்தோமென்று நீங்கள் சொல்லாதபடி பாருங்கள்; மனுஷனல்ல, தேவனே அவரை ஜெயங்கொள்ள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ைப்பார்த்துப் பேசினதில்லை; நீங்கள் சொன்ன வார்த்தைகளினால் நான் அவருக்குப் பிரதியுத்தரம் சொல்லுகிறவன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ைப்பார்த்துப் பேசினதில்லை; நீங்கள் சொன்ன வார்த்தைகளினால் நான் அவருக்குப் பிரதியுத்தரம் சொல்லுகிறவ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லங்கி, அப்புறம் பிரதியுத்தரம் சொல்லாதிருக்கிறார்கள்; அவர்களுக்குப் பேச்சு அற்று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லங்கி, அப்புறம் பிரதியுத்தரம் சொல்லாதிருக்கிறார்கள்; அவர்களுக்குப் பேச்சு அற்றுப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ும் பிரதியுத்தரமாக எனக்குத் தோன்றியமட்டும் சொல்லுவேன்; நானும் என் அபிப்பிராயத்தை வெளிப்படு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த்தைகள் எனக்குள் நிறைந்திருக்கிறது; என் உள்ளத்திலுள்ள ஆவி என்னை நெருக்கி ஏவ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றுதலடையும்படி பேசுவேன்; என் உதடுகளைத் திறந்து பிரதியுத்தரம் சொல்ல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றுதலடையும்படி பேசுவேன்; என் உதடுகளைத் திறந்து பிரதியுத்தரம் சொல்ல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ஒருவனுடைய முகத்தைப்பாராமலும், ஒரு மனுஷனுக்கும் இச்சகம் பேசாமலும் இருப்பேன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இச்சகம் பேச அறியேன்; பேசினால் என்னை உண்டாக்கினவர் சீக்கிரமாய் என்னை எடுத்துக்கொள்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இச்சகம் பேச அறியேன்; பேசினால் என்னை உண்டாக்கினவர் சீக்கிரமாய் என்னை எடுத்துக்கொள்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ன்னைப்பார்க்கிலும் வயதுசென்றவர்களானபடியினால், எலிகூ யோபின் வார்த்தைகள் முடிந்து தீருமட்டும் காத்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ன்னைப்பார்க்கிலும் வயதுசென்றவர்களானபடியினால், எலிகூ யோபின் வார்த்தைகள் முடிந்து தீருமட்டும் காத்த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ூன்று மனுஷரின் வாயிலும் மறுஉத்தரவு பிறக்கவில்லையென்று எலிகூ கண்டபோது, அவனுக்கு கோபம்மூண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ியோர் பேசட்டும், வயதுசென்றவர்கள் ஞானத்தை அறிவிக்கட்டும் என்றிரு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ியோர் பேசட்டும், வயதுசென்றவர்கள் ஞானத்தை அறிவிக்கட்டும் என்றிர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ியோரெல்லாம் ஞானிகளல்ல; முதியோரெல்லாம் நீதியை அறிந்தவர்களும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ியோரெல்லாம் ஞானிகளல்ல; முதியோரெல்லாம் நீதியை அறிந்தவர்களும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க்குச் செவிகொடுங்கள், நானும் என் அபிப்பிராயத்தை வெளிப்படுத்துவேன் என்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দের প্রজ্ঞা আছে এ কথা আপনাদের তিন জনের বলা উচিত্‌ হয়নি| মনুষ্য জাতি নয়, শুধুমাত্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াঁকে তর্কযুদ্ধে পরাজিত করেন| আপনারা অবশ্যই যুক্তির উত্তর দেবেন, সাধারণক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য়োব তাঁর যুক্তিগুলো আমার কাছে বলেন নি| তাই, আপনারা তিন জন য়ে যুক্তিগুলি উত্থাপন করেছিলেন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বল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য়োব, এই তিন জন যুক্তি হারিয়ে ফেলেছে| ওঁদের আর বেশী কিছু বলার নেই| ওঁদের আর বেশী কিছু উত্ত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য়োব, এই তিন ব্যক্তি আপনাকে উত্তর দেবে- আমি এমন প্রতীক্ষা করছিলাম| কিন্তু ওঁরা চুপ ক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ঁরা আপনার সঙ্গে তর্ক বন্ধ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, এখন আমি আপনাকে আমার উত্তর দেবো| হ্যাঁ, আমি যা জানি তা আপনাকে ব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এত কিছু বলার আছে য়ে আমার প্রায় বিস্তারিত হওয়ার উপক্র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একটি দ্রাক্ষারসের থলির মত যা এখনও খোলা হয় নি| আমি একটি নতুন দ্রাক্ষারসের আধারের মতো য়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য় ফেটে গিয়ে খোলবার উপক্রম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কে কথা বলতেই হবে এবং আমার ভেতরের বাষ্প বার করে দিতে হবে| আমাকে অবশ্যই ইয়োবের যুক্তি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কারো প্রতি পক্ষপাতিত্ব দেখাব না| আমি কারো স্তাবকতা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এক জনের সঙ্গে অন্য এক জন লোকের চেয়ে ভালো আচরণ করতে পারি না| আমি যদি তা করি আমার সৃষ্টিক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ের তিনজন বন্ধু তাকে উত্তর দেওয়া থেকে বিরত হলেন| তাঁরা বিরত হলেন কারণ তাঁরা দেখাল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য়ে নির্দোষ সে বিষয়ে তাঁরা একেবারে দৃঢ় রত্যয়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বারখেলের পুত্র ইলীহূ সেখানে উপস্থিত ছিল| বারখেল ছিল বূষীয বংশধর| (বূষ ছিল রাম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|) ইলীহূ ইয়োবের ওপর ভীষণ রেগে গেল| কারণ ইয়োব ভেবেছিল য়ে সে ঈশ্বরের চেয়েও ধার্ম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লীহূ ইয়োবের তিনজন বন্ধুর ওপরেও রেগে ছিল| কেন? কারণ ইয়োবের তিনজন বন্ধু ইয়োবের প্রশ্ন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ছিল না| তবু তারা ইয়োবকে দোষী বলে অভিযুক্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লীহূই সেখানে সব থেকে কনিষ্ঠ ছিল, তাই সবার কথা শেষ হওয়া পর্য়ন্ত সে অপেক্ষা করছিল| তখন তার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সে কথা বলা শুরু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সেই সময় সে দেখলো, ইয়োবের তিন বন্ধুর আর কিছুই বলার নেই| তাই সে রেগ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ইলীহূ (বূষ পরিবার উদ্ভ্ূত বারখেলের পুত্র) কথা বলতে শুরু করলো| সে বলল:আমি এক জন যুবক| আপন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্ক ব্যক্তি| সেই জন্য আমি যা ভাবছি তা বলতে আমি ভয় প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নিজের মনে ভেবেছি, ‘বয়স্ক লোকরা আগে কথা বলবে| বয়স্ক লোকরা বহুদিন জীবিত আছেন| তাই তাঁরা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শিক্ষা কর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ঈশ্বরের আত্মাই এক জনকে জ্ঞানী করে| ঈশ্বর সর্বশক্তিমানের সেই নিঃশ্বাস মানুষের বোধশক্তিক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বুঝতে সাহায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ুধুমাত্র বৃদ্ধ লোকরাই জ্ঞানী মানুষ নয়| কোনটা প্রকৃত ঠিক তা শুধুমাত্র বৃদ্ধ লোকরাই বোঝে এম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, আমার কথা শুনুন! আমি কি ভাবছি তা আপনাদের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ারা যখন কথা বলছিলেন আমি তখন অপেক্ষা করছিলাম| আমি আপনাদের যুক্তিসমূহ শুনেছি এবং যথাযোগ্য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জন্য আপনাদের প্রচেষ্টা দেখেছি| ইয়োবকে আপনারা য়ে উত্তর দিয়েছেন তা আমি শু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ারা যা বলেছেন আমি তা যত্ন করে শুনেছি| আপনাদের মধ্যে কেউই ইয়োবকে তিরস্কার করেননি| আপন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েউই ওঁর যুক্তির উত্তর দে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2026-10-20T05:18:40Z</dcterms:created>
  <dcterms:modified xsi:type="dcterms:W3CDTF">2026-10-20T05:18:40Z</dcterms:modified>
  <dc:title>ইয়োব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