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ழுந்திருந்து போங்கள்; இது நீங்கள் இளைப்பாறும் இடம் அல்ல, இது தீட்டுப்பட்டது, இது உங்களை நாசப்படுத்தும், அந்த நாசம் மிகவும் கொடியத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ழுந்திருந்து போங்கள்; இது நீங்கள் இளைப்பாறும் இடம் அல்ல, இது தீட்டுப்பட்டது, இது உங்களை நாசப்படுத்தும், அந்த நாசம் மிகவும் கொடியத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 உட்பிரவேசித்துக் கடந்துபோவார்கள்; அவர்கள் ராஜா அவர்களுக்கு முன்பாகப் போவார், கர்த்தர் அவர்கள் முன்னணியில் நடந்துபோ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 உட்பிரவேசித்துக் கடந்துபோவார்கள்; அவர்கள் ராஜா அவர்களுக்கு முன்பாகப் போவார், கர்த்தர் அவர்கள் முன்னணியில் நடந்துபோ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 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 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சபையில் சுதந்தரவீதங்களை அளந்துகொடுக்கிறவர்கள் உனக்கு இல்லாத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ர்க்கதரிசனஞ் சொல்லாதிருப்பீர்களாக என்றார்கள்; அவர்கள் தீர்க்கதரிசனஞ் சொல்லுவார்கள், இந்தப்பிரகாரமாய் அவர்கள் தீர்க்கதரிசனஞ் சொல்லாவிட்டால் நிந்தை நீங்கா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ர்க்கதரிசனஞ் சொல்லாதிருப்பீர்களாக என்றார்கள்; அவர்கள் தீர்க்கதரிசனஞ் சொல்லுவார்கள், இந்தப்பிரகாரமாய் அவர்கள் தீர்க்கதரிசனஞ் சொல்லாவிட்டால் நிந்தை நீங்க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 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 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ওঠো, চলে য়াও! এটা তোমাদের বিশ্রামের জায়গা নয| কারণ তোমরা এই জায়গাটিকে ধ্বংস করেছো! তোমরা এ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ুচি করেছো, সেজন্য় একে ধ্বংস করা হবে! সেটা এক ভযঙ্কর বিধ্বংসী কাণ্ড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সব লোকেরা আমার কথা শুনতে চায না, কিন্চু য়দি কোন লোক মিথ্য়া কথা বলতে আসে তখন কিন্তু তা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নেবে| তারা একজন মিথ্য়া ভাববাদীকে মেনে নেবে য়দি সে আসে এবং বলে, “ভবিষ্যতে সুসময আসছ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ও সুরার বাহুল্য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্যাঁ, যাকোবের লোকেরা, আমি তোমাদের সকলকে একত্রিত করবো| আমি ইস্রাযেলের য়ুদ্ধে অবশিষ্ট জী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়ক্তিদের একত্রিত করে আনবো| য়েমন মেষদের মেষখোঁযাড় একত্রিত করা হয, মেষপাল য়েমন চরানোর মা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ত্রিত করা হয, সেইভাবেই আমি তাদের একত্রিত করবো, তখন জায়গাটি বহু লোকজনের কোলাহলে ভরে য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“চূর্নকারী”ব্য়ক্তিটি পথ খুলে দেবে এবং তার লোকেদের সামনে য়াবে| তারা দরজাগুলো ভাঙ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 ছেড়ে চলে য়াবে| তাদের রাজা তাদের সঙ্গে আগে আগে হাঁটবেন আর প্রভু তাঁর লোকেদের সামনে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রা পাপ করার পরিকল্পনা করে তাদের ক্লেশ হবে| ওই লোকেরা বিছানায় শুয়ে শুয়ে দুষ্ট পরিকল্পন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 তারপর সকালের আলো ফুটলে তারা সেই সব পরিকল্পনা অনুযায়ীকাজ করে| কিন্তু কেন? কারণটা সহজ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টা চাইছে সেটা করবার ক্ষমতা তাদের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াঠগুলো তাদের দরকার হয, সেজন্য তারা সেগুলি নিয়ে নেয়| তাদের বাড়ির দরকার হয, তাই তারা স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েয়| তারা কোন একটা লোককে ঠকিযে তার বাড়িটা নিয়ে নেয়, আবার একটা লোককে ঠকিয়ে তার জম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জন্য প্রভু এই কথাগুলো বলেছেন: “দেখো, আমি এই পরিবারের বিরুদ্ধে অমঙ্গলের চিন্তা করছি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রক্ষা করতে ব্যর্থ হবে| তোমাদের অহঙ্কার করা বন্ধ হবে| কেন? কারণ, খারাপ সময়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লোকে তোমাদের বিষয়ে নিয়ে গান করবে| তারার এই দুঃখের গানটি গাইবে: “আমাদের সর্বনাশ হয়ে গ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দের দেশ নিয়ে নিয়েছেন এবং অন্যদের তা দিয়েছেন| হ্যাঁ, তিনি আমার জমি আমার কাছ থেক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েন| প্রভু আমাদের জমিগুলি ভাগ করে শত্রুদের দিয়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জন্য় আমরা আর জমি জরিপ করতে এবং তা প্রভুর লোকেদের মধ্য়ে ভাগ করে দিতে পারব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োকেরা বলছে, “আমাদের ধর্মোপদেশ দিও না| আমাদের সম্বন্ধে ঐসব খারাপ বিষযগুলি বোলো না| কোন কিছু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তি ঘট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হে যাকোবের বংশ, আমাকে অবশ্যই এই কথাগুলো বলতে হবে| তোমরা য়েসব খারাপ কাজ করেছো তার জন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ঁর ধৈর্য় হারিযে ফেলেছেন| য়দি তোমরা ঠিক ভাবে জীবনয়াপন করতে তাহলে আমি তোমাদের কাছে ভালো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পা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ার প্রজাদের কাছে তারা য়েন শত্রুর মত| য়েসব লোকেরা তোমাদের সামনে দিয়ে পথ চলে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ামাকাপড় তোমরা চুরি করেছো| ওইসব লোকেরা ভাবে য়ে তারা নিরপদে আছে| কিন্তু তোমরা তাদের কাছে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জিনিস ছিনিযে নাও য়েন তারা য়ুদ্ধের বন্দী কযে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আমার লোকেদের স্ত্রীদের বিবাহ বিচ্ছেদ করিযেছ এবং তাদের আরামের গৃহ থেকে বের করে দিয়েছ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ুদের কাছ থেকে তোমরা আমার সম্পদ চিরকালের জন্য় কেড়ে নিয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2026-10-21T04:44:58Z</dcterms:created>
  <dcterms:modified xsi:type="dcterms:W3CDTF">2026-10-21T04:44:58Z</dcterms:modified>
  <dc:title>মীখা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