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த்தமிட்டுக் கூப்பிடு; அடக்கிக்கொள்ளாதே; எக்காளத்தைப்போல உன் சத்தத்தை உயர்த்தி, என் ஜனத்துக்கு அவர்கள் மீறுதலையும், யாக்கோபின் வம்சத்தாருக்கு அவர்கள் பாவங்களையும் தெரிவ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த்தமிட்டுக் கூப்பிடு; அடக்கிக்கொள்ளாதே; எக்காளத்தைப்போல உன் சத்தத்தை உயர்த்தி, என் ஜனத்துக்கு அவர்கள் மீறுதலையும், யாக்கோபின் வம்சத்தாருக்கு அவர்கள் பாவங்களையும் தெரிவ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ழக்குக்கும் வாதுக்கும் துஷ்டத்தனத்தையுடைய கையினால் குத்துகிறதற்கும் உபவாசிக்கிறீர்கள்; நீங்கள் உங்கள் கூக்குரலை உயரத்திலே கேட்கப்பண்ணும்படியாய், இந்நாளில் உபவாசிக்கிறதுபோல் உபவாசியாதிருங்கள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ழக்குக்கும் வாதுக்கும் துஷ்டத்தனத்தையுடைய கையினால் குத்துகிறதற்கும் உபவாசிக்கிறீர்கள்; நீங்கள் உங்கள் கூக்குரலை உயரத்திலே கேட்கப்பண்ணும்படியாய், இந்நாளில் உபவாசிக்கிறதுபோல் உபவாசியாதிருங்கள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ழக்குக்கும் வாதுக்கும் துஷ்டத்தனத்தையுடைய கையினால் குத்துகிறதற்கும் உபவாசிக்கிறீர்கள்; நீங்கள் உங்கள் கூக்குரலை உயரத்திலே கேட்கப்பண்ணும்படியாய், இந்நாளில் உபவாசிக்கிறதுபோல் உபவாசியாதிருங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த்தின் கட்டுகளை அவிழ்க்கிறதும், நுகத்தடியின் பிணையல்களை நெகிழ்க்கிறதும், நெருக்கப்பட்டிருக்கிறவர்களை விடுதலையாக்கிவிடுகிறதும், சகல நுகத்தடிகளையும் உடைத்துப்போடுகிறத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த்தின் கட்டுகளை அவிழ்க்கிறதும், நுகத்தடியின் பிணையல்களை நெகிழ்க்கிறதும், நெருக்கப்பட்டிருக்கிறவர்களை விடுதலையாக்கிவிடுகிறதும், சகல நுகத்தடிகளையும் உடைத்துப்போடுகிறத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த்தின் கட்டுகளை அவிழ்க்கிறதும், நுகத்தடியின் பிணையல்களை நெகிழ்க்கிறதும், நெருக்கப்பட்டிருக்கிறவர்களை விடுதலையாக்கிவிடுகிறதும், சகல நுகத்தடிகளையும் உடைத்துப்போடுகிறத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 கூப்பிடுவாய், கர்த்தர் மறுஉத்தரவு கொடுப்பார்; நீ சத்தமிடுவாய்: இதோ, நான் இருக்கிறேன் என்று சொல்லுவார். நுகத்தடியையும் விரல் நீட்டுதலையும் நிபச்சொல்லையும், நீ உன் நடுவிலிருந்து அகற்ற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 கூப்பிடுவாய், கர்த்தர் மறுஉத்தரவு கொடுப்பார்; நீ சத்தமிடுவாய்: இதோ, நான் இருக்கிறேன் என்று சொல்லுவார். நுகத்தடியையும் விரல் நீட்டுதலையும் நிபச்சொல்லையும், நீ உன் நடுவிலிருந்து அகற்ற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 கூப்பிடுவாய், கர்த்தர் மறுஉத்தரவு கொடுப்பார்; நீ சத்தமிடுவாய்: இதோ, நான் இருக்கிறேன் என்று சொல்லுவார். நுகத்தடியையும் விரல் நீட்டுதலையும் நிபச்சொல்லையும், நீ உன் நடுவிலிருந்து அகற்ற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சியுள்ளவனிடத்தில் உன் ஆத்துமாவைச் சாய்த்து, சிறுமைப்பட்ட ஆத்துமாவைத் திருப்தியாக்கினால், அப்பொழுது இருளில் உன் வெளிச்சம் உதித்து, உன் அந்தகாரம் மத்தியானத்தைப்போலா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சியுள்ளவனிடத்தில் உன் ஆத்துமாவைச் சாய்த்து, சிறுமைப்பட்ட ஆத்துமாவைத் திருப்தியாக்கினால், அப்பொழுது இருளில் உன் வெளிச்சம் உதித்து, உன் அந்தகாரம் மத்தியானத்தைப்போல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சியுள்ளவனிடத்தில் உன் ஆத்துமாவைச் சாய்த்து, சிறுமைப்பட்ட ஆத்துமாவைத் திருப்தியாக்கினால், அப்பொழுது இருளில் உன் வெளிச்சம் உதித்து, உன் அந்தகாரம் மத்தியானத்தைப்போல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நித்தமும் உன்னை நடத்தி, மகா வறட்சியான காலங்களில் உன் ஆத்துமாவைத் திருப்தியாக்கி, உன் எலும்புகளை நிணமுள்ளதாக்குவார்; நீ நீர்ப்பாய்ச்சலான தோட்டத்தைப்போலவும், வற்றாத நீரூற்றைப்போலவும் இருப்ப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நித்தமும் உன்னை நடத்தி, மகா வறட்சியான காலங்களில் உன் ஆத்துமாவைத் திருப்தியாக்கி, உன் எலும்புகளை நிணமுள்ளதாக்குவார்; நீ நீர்ப்பாய்ச்சலான தோட்டத்தைப்போலவும், வற்றாத நீரூற்றைப்போலவும் இருப்ப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ில் மனமகிழ்ச்சியாயிருப்பாய், பூமியின் உயர்ந்த இடங்களில் உன்னை ஏறியிருக்கும்டி பண்ணி உன் தகப்பனாகிய யாக்கோபுடைய சுதந்தரத்தால் உன்னைப் போஷிப்பேன்; கர்த்தருடைய வாய் இதைச் சொல்ல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ில் மனமகிழ்ச்சியாயிருப்பாய், பூமியின் உயர்ந்த இடங்களில் உன்னை ஏறியிருக்கும்டி பண்ணி உன் தகப்பனாகிய யாக்கோபுடைய சுதந்தரத்தால் உன்னைப் போஷிப்பேன்; கர்த்தருடைய வாய் இதைச் சொல்ல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ত জোরে পারো চিত্কার করো! নিজেকে থামিয়ো না| শিঙার মতো চেঁচিয়ে ওঠো| মানুষকে তাদের ভুল কাজ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দাও| যাকোবের পরিবারকে তাদের পাপের কথা জানিয়ে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আমার খোঁজে প্রতিদিন আসে এবং আমার পথ শিখতে চায়, যেন তারা সঠিক পথের জাতি, যারা তাদে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 অনুসরণ করা বন্ধ করেনি| তারা আমার কাছে তাদের ন্যায্য বিচার চায়| তারা ঈশ্বরকে কাছে পাবার 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খন তারা বলে, “আপনাকে সম্মান জানাতে, আমরা খাওয়া ছেড়ে দিয়েছি| আপনি কেন আমাদের দিকে তাকাচ্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? আমরা আপনাকে সম্মান জানাতে আমাদের শরীরকে আঘাত করছি| আপনি কেন আমাদের লক্ষ্য করছেন না?”কিন্তু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, “উপবাসের দিনগুলিতে তোমরা তোমাদের যা ইচ্ছে তাই করো| এবং তোমরা তোমাদের ভৃত্যদের কষ্ট দাও;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রীরকে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ক্ষুধার্ত, কিন্তু খাদ্যের জন্য নয়| তোমাদের খিদে তর্ক আর যুদ্ধ করার জন্য, রুটির জন্য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তোমাদের শযতান হাত দিয়ে লোককে আঘাত করার জন্য ক্ষুধার্ত| তোমরা যখন খাওয়া বন্ধ করো সেট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নয়| তোমরা আমার প্রশংসার জন্য তোমাদের কণ্ঠস্বর ব্যবহার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কি মনে কর ঐসব বিশেষ দিনে আমি চাই তোমরা উপবাস করে নিজেদের শরীরকে কষ্ট দাও? তোমরা কি মনে ক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দের দুঃখী দেখতে চাই? তোমরা কি মনে কর আমি তোমাদের একটি ঘাসের মত মাথা নোযাতে চাই? তোমরা কি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 আমি তোমাদের শোকবস্ত্র পরাতে চাই? তোমরা কি মনে কর যে আমি চাই লোকরা ছাইযের ওপরে বসে তাদের দুঃ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ক? খাবার না খেয়ে তোমরা তোমাদের বিশেষ দিনে তাই করো| তোমরা কি ভাবো যে সত্যিই প্রভু এসব চা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আমি তোমাদের জানাবো কোন ধরণের বিশেষ দিন আমি চাই, এটা লোকদের মুক্ত করার দিন| আমি একটা দিন চ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দিন তোমরা লোকদের তাদের বোঝার ভার থেকে মুক্তি দেবে| আমি চাই একটা দিন, যে দিন তোমরা লোককে কষ্ট ম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আমি চাই একটা দিন যেদিন তোমরা মানুষের বোঝা নাম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চাই তোমরা তোমাদের খাদ্য ভাগ করে নেবে ক্ষুধার্ত মানুষের সঙ্গে| আমি চাই তোমরা গৃহহীনদের খুঁ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ঘরে নিয়ে এসে রাখো| কোন মানুষকে বস্ত্রহীন দেখলে তাকে নিজের পোশাক দেবে| তারাও তোমাদের মত,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 নিজেকে লুকিয়ে রেখ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যদি এই সব করো তবে তোমাদের আলো ভোরের আলোর মতো কিরণ দিতে শুরু করবে| তখন তোমাদের সব ক্ষ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ময় হবে| তোমাদের “ধার্মিকতা” (ঈশ্বর) তোমাদের সামনে দিয়ে হাঁটবে, এবং প্রভুর মহিমাাতোমাদের পেছ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ছন চ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তোমরা প্রভুর সঙ্গে কথাবার্তা চালাতে পারবে| প্রভু তোমাদের প্রশ্োনর জবাব দেবেন! তোমর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চিত্কার করবে এবং তিনি বলবেন, “আমি এই খানে|”তোমাদের উচিত্‌ অন্যের সমস্যা ও বোঝা বানানো বন্ধ 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অন্যকে আঘাত করে বা দোষারোপ করে কথা বলা বন্ধ কর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্ষুধার্ত মানুষদের জন্য দুঃখী হয়ে তাদের খাদ্য দেওয়া উচিত্‌| যারা সমস্যায় পড়েছ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়োজন মতো তোমাদের সাহায্য করা উচিত্‌| তাহলে অন্ধকারের মধ্যে তোমরা আলোর দিশা পাবে এবং তোমাদে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খ থাকবে না| দুপুরের সূর্য়ালোকের মতো উজ্জল হবে তোম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তোমাদের সর্বদা নেতৃত্ব দেবেন| শুকনো জমিতেও তিনি তোমাদের আত্মাকে সন্তুষ্ট করব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হাড়কে শক্তি দেবেন| তোমরা যথেষ্ট জল পাওয়া বাগানের মতো| তোমরা হবে সর্বদা জলে ভরা ঝর্ণা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হু বছর ধরে ধ্বংস হলেও তোমরা তোমাদের শহরগুলি পুর্নগঠন করবে এবং বহু বছর ধরে থেকে যাবে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া হবে “যারা বেড়া মেরামত করে” এবং “যারা রাস্তাসমূহ ও বাড়ীগুলি তৈরী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ের বিশ্রামের বিরুদ্ধে পাপ বন্ধ করলেই এই সব ঘটবে| তোমাদের বন্ধ করতে হবে বিশেষ দিনে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শির জন্য কাজকর্ম| তোমাদের বিশ্রামের দিনকে সুখের দিন বলা উচিত্‌| প্রভুর বিশেষ দিনকে তোমাদের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নো উচিত্‌| অন্যান্য দিনে তোমরা যেসব কথা বলো ও যেসব কাজ করো সেই সব বিশেষ দিনে তোমাদের তা ব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তোমরা প্রভুকে তোমাদের প্রতি সদয হতে বলতে পারবে এবং তিনি তোমাদের পৃথিবী থেকে অনেক উঁচ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বেন| তোমাদের পিতা যাকোবকে তিনি যা যা দিয়েছিলেন তোমাদেরও তাই দেবেন|প্রভু নিজেই এই সব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2026-10-20T07:53:45Z</dcterms:created>
  <dcterms:modified xsi:type="dcterms:W3CDTF">2026-10-20T07:53:45Z</dcterms:modified>
  <dc:title>যিশাইয় : 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