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சகல ஜனங்களுக்கும் அவர்களுடைய தேவனாகிய கர்த்தர் தன்னைக்கொண்டு அவர்களுக்குச் சொல்லியனுப்பின எல்லா வார்த்தைகளையும் சொன்னான்; அவர்களுடைய தேவனாகிய கர்த்தருடைய எல்லாவார்தைகளையும் அவன் அவர்களுக்குச் சொல்லிமுடித்தபின்ப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சகல ஜனங்களுக்கும் அவர்களுடைய தேவனாகிய கர்த்தர் தன்னைக்கொண்டு அவர்களுக்குச் சொல்லியனுப்பின எல்லா வார்த்தைகளையும் சொன்னான்; அவர்களுடைய தேவனாகிய கர்த்தருடைய எல்லாவார்தைகளையும் அவன் அவர்களுக்குச் சொல்லிமுடித்தபின்ப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ூதாவின் தேசத்திலே தரித்திருக்கவேண்டும் என்னும் கர்த்தருடைய சத்தத்துக்குக் கரேயாவின் குமாரனாகிய யோகனானும், சகல இராணுவச் சேர்வைக்காரரும், சகல ஜனங்களும் செவிகொடாமற்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ூதாவின் தேசத்திலே தரித்திருக்கவேண்டும் என்னும் கர்த்தருடைய சத்தத்துக்குக் கரேயாவின் குமாரனாகிய யோகனானும், சகல இராணுவச் சேர்வைக்காரரும், சகல ஜனங்களும் செவிகொடாமற்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தேசத்தில் தங்கியிருப்பதற்கு, தாங்கள் துரத்துண்டிருந்த சகல ஜாதிகளிடத்திலுமிருந்து திரும்பி வந்த மீதியான யூதரெல்லாரையும், புருஷரையும், ஸ்திரீகளையும், குழந்தைகளையும், ராஜாவின் குமாரனாகிய அகிக்காமின் மகனான கெதலியாவினிடத்தில் விட்டுப்போன சகல ஆத்துமாக்களையும், தீர்க்கதரிசியாகிய எரேமியாவையும், நேரியாவின் குமாரனாகிய பாருக்க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தேசத்தில் தங்கியிருப்பதற்கு, தாங்கள் துரத்துண்டிருந்த சகல ஜாதிகளிடத்திலுமிருந்து திரும்பி வந்த மீதியான யூதரெல்லாரையும், புருஷரையும், ஸ்திரீகளையும், குழந்தைகளையும், ராஜாவின் குமாரனாகிய அகிக்காமின் மகனான கெதலியாவினிடத்தில் விட்டுப்போன சகல ஆத்துமாக்களையும், தீர்க்கதரிசியாகிய எரேமியாவையும், நேரியாவின் குமாரனாகிய பாருக்க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சத்தத்துக்குச் செவிகொடாதபடியினாலே, எகிப்து தேசத்துக்குப் போக எத்தனித்து, அதிலுள்ள தக்பானேஸ்மட்டும் போய்ச் சேர்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க்பானேசிலே கர்த்தருடைய வார்த்தை எரேமியாவுக்கு உண்டாகி அவர்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கையிலே பெரிய கற்களை எடுத்துக்கொண்டு, யூதா ஜனங்களுக்கு முன்பாக அவைகளைத் தக்பானேசில் இருக்கிற பார்வோனுடைய அரமனையின் ஒலிமுகவாசலில் இருக்கிற சூளையின் களிமண்ணிலே புதைத்து வை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கையிலே பெரிய கற்களை எடுத்துக்கொண்டு, யூதா ஜனங்களுக்கு முன்பாக அவைகளைத் தக்பானேசில் இருக்கிற பார்வோனுடைய அரமனையின் ஒலிமுகவாசலில் இருக்கிற சூளையின் களிமண்ணிலே புதைத்து வ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வந்து, எகிப்துதேசத்தை அழிப்பான்; சாவுக்கு ஏதுவானவன் சாவுக்கும், சிறையிருப்புக்கு ஏதுவானவன் சிறையிருப்புக்கும், பட்டயத்துக்கு ஏதுவானவன் பட்டயத்துக்கும் உள்ளா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வந்து, எகிப்துதேசத்தை அழிப்பான்; சாவுக்கு ஏதுவானவன் சாவுக்கும், சிறையிருப்புக்கு ஏதுவானவன் சிறையிருப்புக்கும், பட்டயத்துக்கு ஏதுவானவன் பட்டயத்துக்கும் உள்ளா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கிப்துதேசத்தில் இருக்கிற பெத்ஷிமேசின் சிலைகளை உடைத்து, எகிப்தின் தேவர்களுடைய கோவில்களை அக்கினியால் சுட்டுப் போடுவான் என்று இஸ்ரவேலின் தேவனாகிய சேனைகளின்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கிப்துதேசத்தில் இருக்கிற பெத்ஷிமேசின் சிலைகளை உடைத்து, எகிப்தின் தேவர்களுடைய கோவில்களை அக்கினியால் சுட்டுப் போடுவான் என்று இஸ்ரவேலின் தேவனாகிய சேனைகளின் கர்த்தர் சொல்லு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ರೆವಿಾಯನು ಜನರೆಲ್ಲರಿಗೆ ಅವರ ದೇವರಾದ ಕರ್ತನ ಮಾತುಗಳನ್ನೂ, ಅವರ ದೇವರಾದ ಕರ್ತನು ಯಾವವುಗಳ ವಿಷಯ ವಾಗಿ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ಬಳಿಗೆ ಕಳುಹಿಸಿದ್ದನೋ ಆ ಮಾತುಗಳನ್ನೆಲ್ಲಾ ಹೇಳಿ ಮುಗಿಸ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ೋಷಾಯನ ಮಗನಾದ ಅಜರ್ಯನೂ ಕಾರೇಹನ ಮಗನಾದ ಯೋಹಾನಾನನೂ ಗರ್ವಿಷ್ಠ ಮನುಷ್ಯ ರೆಲ್ಲರೂ ಮಾತನಾಡಿ ಯೆರೆವಿಾಯನಿಗೆ ಹೇಳಿದ್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ದರೆ-ನೀನು ಸುಳ್ಳು ಹೇಳುತ್ತೀ, ಅಲ್ಲಿ ಪ್ರವಾಸಿಯಾ ಗಿರುವದಕ್ಕೆ ಐಗುಪ್ತಕ್ಕೆ ಹೋಗಬಾರದೆಂದು ಹೇಳುವದಕ್ಕೆ ನಮ್ಮ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ಿನ್ನನ್ನು ಕಳುಹ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ನಮ್ಮನ್ನು ಕೊಂದುಹಾಕುವಂತೆ ನಮ್ಮನ್ನು ಬಾಬೆಲಿಗೆ ಸೆರೆ ಒಯ್ಯುವ ಹಾಗೆ ನಮ್ಮನ್ನು ಕಸ್ದೀಯರ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ಬೇಕೆಂದು ನೇರೀಯನ ಮಗನಾದ ಬಾರೂ ಕನು ನಿನ್ನನ್ನು ನಮಗೆ ವಿರೋಧವಾಗಿ ಪ್ರೇರಿಸಿದ್ದಾನ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 ಪ್ರಕಾರ ಕಾರೇಹನ ಮಗನಾದ ಯೋಹಾನಾನನೂ ಸೈನ್ಯಾಧಿಪತಿಗಳೂ ಜನರೆಲ್ಲರೂ ಯೆಹೂದ ದೇಶದಲ್ಲಿ ವಾಸಮಾಡುವ ಹಾಗೆ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ಿಗೆ ಕಿವಿಗೊ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ಕಾರೇಹನ ಮಗನಾದ ಯೋಹಾನಾನನೂ ಸೈನ್ಯಾಧಿಪತಿಗಳೆಲ್ಲರೂ ತಾವು ಅಟ್ಟಿ ಬಿಟ್ಟಿದ್ದ ಎಲ್ಲಾ ಜನಾಂಗಗಳಿಂದ ಯೆಹ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ಿ ವಾಸಮಾಡುವದಕ್ಕೆ ತಿರಿಗಿ ಬಂದ ಯೆಹೂದದಲ್ಲಿ ಉಳಿದ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ಂದರೆ ಗಂಡಸರನ್ನೂ ಹೆಂಗಸರನ್ನೂ ಮಕ್ಕಳನ್ನೂ ಅರಸನ ಕುಮಾರ್ತೆಯ ರನ್ನೂ ಕಾವಲಿನವರ ಅಧಿಪತಿಯಾದ ನೆಬೂಜರದಾ ನನು ಶಾಫಾ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ಅಹೀಕಾಮನ ಮಗನಾದ ಗೆದಲ್ಯನ ಸಂಗಡ ಬಿಟ್ಟವರೆಲ್ಲರನ್ನೂ ಪ್ರವಾದಿಯಾದ ಯೆರೆವಿಾಯನನ್ನೂ ನೇರೀಯನ ಮಗನಾದ ಬಾರೂಕ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ು ಐಗುಪ್ತದೇಶಕ್ಕ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ು ಕರ್ತನ ಮಾತಿಗೆ ಕಿವಿಗೊಡಲಿಲ್ಲ; ಹೀಗೆ ಅವರು ತಹಪನೇಸ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ತಹಪನೇಸಿನಲ್ಲಿ ಕರ್ತನ ವಾಕ್ಯವು ಯೆರೆವಿಾ ಯನಿಗೆ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ೇಗಂದರೆ--ನಿನ್ನ ಕೈಯಲ್ಲಿ ದೊಡ್ಡ ಕಲ್ಲುಗಳನ್ನು ತಕ್ಕೊಂಡು ತಹಪನೇಸಿನಲ್ಲಿರುವ ಫರೋಹನ ಮನೆಯ ಪ್ರವೇಶದ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ಿಗೆ ಭಟ್ಟಿಯ ಮಣ್ಣಿನಲ್ಲಿ ಯೆಹೂದದ ಮನುಷ್ಯರ ಮುಂದೆ ಬಚ್ಚಿಟ್ಟು ಅವರಿಗೆ ಹೇಳತಕ್ಕ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ಸ್ರಾ ಯೇಲಿನ ದೇವರಾದ ಸೈನ್ಯಗಳ ಕರ್ತನು ಹೀಗೆ ಹೇಳು ತ್ತಾನೆ--ಇಗೋ, ನಾನು ಕಳುಹಿಸಿ ನನ್ನ ಸೇವಕನಾದ ಬಾಬೆ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ನೆಬೂಕದ್ನೆಚ್ಚರನನ್ನು ಕರೆಯಿಸಿ ನಾನು ಬಚ್ಚಿಟ್ಟಿರುವ ಈ ಕಲ್ಲುಗಳ ಮೇಲೆ ಅವನ ಸಿಂಹಾಸನವನ್ನು ಇಡುವೆನು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ಮೇಲ್ಕಟ್ಟನ್ನು ಅವುಗಳ ಮೇಲೆ ಹಾ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ಬಂದು ಐಗುಪ್ತದೇಶವನ್ನು ಹೊಡೆದು ಮರಣಕ್ಕೆ ಇರುವವರನ್ನು ಮರಣಕ್ಕೂ ಸೆರೆಗೆ ಇರುವವರನ್ನು ಸೆರೆಗೂ ಕತ್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ವರನ್ನು ಕತ್ತಿಗೂ ಒಪ್ಪ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ನಾನು ಐಗುಪ್ತದ ದೇವರುಗಳ ಮನೆಗಳಲ್ಲಿ ಬೆಂಕಿ ಹಚ್ಚುವೆನು; ಅವನು ಅವರನ್ನು ಸುಟ್ಟುಬಿಟ್ಟು, ಸೆರೆ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ಯ್ಯುವನು; ಕುರುಬನು ತನ್ನ ವಸ್ತ್ರವನ್ನು ಹೊದ್ದು ಕೊಳ್ಳುವಂತೆ ಐಗುಪ್ತದೇಶವನ್ನು ಹೊದ್ದುಕೊಂಡು ಸಮಾಧಾನವಾಗಿ ಅಲ್ಲ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 ಲ್ಲದೆ ಐಗುಪ್ತದೇಶದಲ್ಲಿರುವ ಬೇತ್ಷೆಮೇಷಿನ ವಿಗ್ರಹ ಗಳನ್ನು ಮುರಿದುಹಾಕಿ ಐಗುಪ್ತದ ದೇವರುಗಳ ಮನೆ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ಿಂದ ಸುಡುವನು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2026-10-21T08:51:38Z</dcterms:created>
  <dcterms:modified xsi:type="dcterms:W3CDTF">2026-10-21T08:51:38Z</dcterms:modified>
  <dc:title>ಯೆರೆಮೀಯನು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