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சத்துருக்கள் என்னை மேற்கொண்டு மகிழவொட்டாமல், நீர் என்னைக் கைதூக்கி எடுத்தபடியினால், நான் உம்மைப் போற்ற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சத்துருக்கள் என்னை மேற்கொண்டு மகிழவொட்டாமல், நீர் என்னைக் கைதூக்கி எடுத்தபடியினால், நான் உம்மைப் போற்ற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தேவனாகிய கர்த்தாவே, உம்மை நோக்கிக் கூப்பிட்டேன், என்னை நீர் குணமாக்கின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ீர் என் ஆத்துமாவைப் பாதாளத்திலிருந்து ஏறப்பண்ணி, நான் குழியில் இறங்காதபடி என்னை உயிரோடே காத்த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ீர் என் ஆத்துமாவைப் பாதாளத்திலிருந்து ஏறப்பண்ணி, நான் குழியில் இறங்காதபடி என்னை உயிரோடே காத்த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பரிசுத்தவான்களே, அவரைக் கீர்த்தனம்பண்ணி, அவருடைய பரிசுத்தத்தின் நினைவுகூருதலைக் கொண்டாட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கோபம் ஒரு நிமிஷம், அவருடைய தயவோ நீடியவாழ்வு; சாயங்காலத்தில் அழுகை தங்கும், விடியற்காலத்திலே களிப்புண்டா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கோபம் ஒரு நிமிஷம், அவருடைய தயவோ நீடியவாழ்வு; சாயங்காலத்தில் அழுகை தங்கும், விடியற்காலத்திலே களிப்புண்டா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ஒருக்காலும் அசைக்கப்படுவதில்லையென்று என் வாழ்விலே சொன்ன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உம்முடைய தயவினால் நீர் என் பர்வதத்தைத் திடமாய் நிற்கப்பண்ணியிருந்தீர்; உமது முகத்தை நீர் மறைத்துக்கொண்டபோதோ நான் கலங்கினவனான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உம்முடைய தயவினால் நீர் என் பர்வதத்தைத் திடமாய் நிற்கப்பண்ணியிருந்தீர்; உமது முகத்தை நீர் மறைத்துக்கொண்டபோதோ நான் கலங்கினவனான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ுழியில் இறங்குகையில் என் இரத்தத்தால் என்ன லாபமுண்டு? புழுதி உம்மைத் துதித்து, உமது சத்தியத்தை அறிவிக்கும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ுழியில் இறங்குகையில் என் இரத்தத்தால் என்ன லாபமுண்டு? புழுதி உம்மைத் துதித்து, உமது சத்தியத்தை அறிவிக்கும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நீர் எனக்குச் செவிகொடுத்து என்மேல் இரக்கமாயிரும்; கர்த்தாவே, நீர் எனக்குச் சகாயராயிரும் என்று சொல்லி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ாவே, உம்மை நோக்கிக்கூப்பிட்டேன்; கர்த்தரை நோக்கிக் கெஞ்சின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புலம்பலை ஆனந்தக் களிப்பாக மாறப்பண்ணினீர்; என் மகிமை அமர்ந்திராமல் உம்மைக் கீர்த்தனம்பண்ணும்படியாக நீர் என் இரட்டைக் களைந்துபோட்டு, மகிழ்ச்சியென்னும் கட்டினால் என்னை இடைகட்டின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தேவனாகிய கர்த்தாவே, உம்மை என்றென்றைக்கும் துதிப்ப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தேவனாகிய கர்த்தாவே, உம்மை என்றென்றைக்கும் துதி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, నా శత్రువులను నా విషయమై సంతో షింపనియ్యక నీవు నన్నుద్ధరించి యున్నావు అందుకై నేను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నియాడ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 నా దేవా, నేను నీకు మొఱ్ఱపెట్టగా నీవు నన్ను స్వస్థపర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, పాతాళములోనుండి నా ప్రాణమును లేవదీసితివి నేను గోతిలోనికి దిగకుండ నీవు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్రదికిం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 భక్తులారా, ఆయనను కీర్తించుడి ఆయన పరిశుద్ధమైన జ్ఞాపకార్థ నామమును బట్టి ఆయనను స్తుత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యన కోపము నిమిషమాత్రముండును ఆయన దయ ఆయుష్కాలమంతయు నిలుచును. సాయంకాలమున ఏడ్పు వచ్చి, రాత్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ినను ఉదయమున సంతోషము 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ేనెన్నడు కదలనని నా క్షేమకాలమున అను కొ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ెహోవా, దయకలిగి నీవే నా పర్వతమును స్థిర పరచితివి నీ ముఖమును నీవు దాచుకొనినప్పుడు నేను కల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ెంది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, నీకే మొఱ్ఱపెట్టితిని నా ప్రభువును బతిమాలుకొంటిని. నేను గోతిలోనికి దిగినయెడల నా ప్రాణమువల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మి లాభమ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న్ను నిన్ను స్తుతించునా? నీ సత్యమునుగూర్చి అది వివరించ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ెహోవా, ఆలకింపుము నన్ను కరుణింపుము యెహోవా, నాకు సహాయుడవై యుండ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ా ప్రాణము మౌనముగా నుండక నిన్ను కీర్తించునట్లు నా అంగలార్పును నీవు నాట్యముగా మార్చి 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వు నా గోనెపట్ట విడిపించి, సంతోషవస్త్రము నన్ను ధరింపజేసియున్నావు యెహోవా నా దేవా, నిత్యమ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స్తుతించె 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2026-10-21T09:39:13Z</dcterms:created>
  <dcterms:modified xsi:type="dcterms:W3CDTF">2026-10-21T09:39:13Z</dcterms:modified>
  <dc:title>కీర్తనలు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