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ருடர்போல வீதிகளில் அலைந்து, ஒருவரும் அவர்கள் வஸ்திரங்களைத் தொடக் கூடாதபடி இரத்தத்தால் கறைப்பட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ருடர்போல வீதிகளில் அலைந்து, ஒருவரும் அவர்கள் வஸ்திரங்களைத் தொடக் கூடாதபடி இரத்தத்தால் கறைப்ப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குங்கள், தீட்டுப்பட்டவர்களே, தொடாமல் விலகுங்கள், விலகுங்கள், என்று அவர்களை நோக்கிக் கூப்பிட்டார்கள்; மெய்யாய்ப் பறந்தோடி அலைந்து போனார்கள்; இனித் தங்கித் தரிக்கமாட்டார்கள் என்று புறஜாதிகளுக்குள்ளே சொல்ல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குங்கள், தீட்டுப்பட்டவர்களே, தொடாமல் விலகுங்கள், விலகுங்கள், என்று அவர்களை நோக்கிக் கூப்பிட்டார்கள்; மெய்யாய்ப் பறந்தோடி அலைந்து போனார்கள்; இனித் தங்கித் தரிக்கமாட்டார்கள் என்று புறஜாதிகளுக்குள்ளே சொல்ல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ோபம் அவர்களைச் சிதறடித்தது, அவர்களை இனி அவர் நோக்கார்; ஆசாரியருடைய முகத்தைப் பாராமலும் முதியோரை மதியாமலும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ோபம் அவர்களைச் சிதறடித்தது, அவர்களை இனி அவர் நோக்கார்; ஆசாரியருடைய முகத்தைப் பாராமலும் முதியோரை மதியாமலும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ங்களுக்குச் சகாயம் வருமென்று நாங்கள் வீணாய் எதிர்பார்த்திருந்ததினாலே எங்கள் கண்கள் பூத்துப் போயின; இரட்சிக்கமாட்டாத ஜாதிக்கு எதிர்பார்த்துக்கொண்டிரு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ங்களுக்குச் சகாயம் வருமென்று நாங்கள் வீணாய் எதிர்பார்த்திருந்ததினாலே எங்கள் கண்கள் பூத்துப் போயின; இரட்சிக்கமாட்டாத ஜாதிக்கு எதிர்பார்த்துக்கொண்டிரு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எங்கள் வீதிகளில் நடவாதபடிக்கு எங்கள் அடிச்சுவடுகளை வேட்டையாடினார்கள்; எங்கள் முடிவு சமீபித்தது; எங்கள் நாட்கள் நிறைவேறிப்போயின; எங்கள் முடிவு வந்துவி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எங்கள் வீதிகளில் நடவாதபடிக்கு எங்கள் அடிச்சுவடுகளை வேட்டையாடினார்கள்; எங்கள் முடிவு சமீபித்தது; எங்கள் நாட்கள் நிறைவேறிப்போயின; எங்கள் முடிவு வந்துவி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ைப் பின் தொடர்ந்தவர்கள் ஆகாயத்துக் கழுகுகளைப்பார்க்கிலும் வேகமாயிருந்தார்கள்; பர்வதங்கள்மேல் எங்களைப் பின் தொடர்ந்தார்கள்; வனாந்தரத்தில் எங்களுக்குப் பதிவ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ைப் பின் தொடர்ந்தவர்கள் ஆகாயத்துக் கழுகுகளைப்பார்க்கிலும் வேகமாயிருந்தார்கள்; பர்வதங்கள்மேல் எங்களைப் பின் தொடர்ந்தார்கள்; வனாந்தரத்தில் எங்களுக்குப் பதிவ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ால் அபிஷேகம்பண்ணப்பட்டவனும், எங்கள் நாசியின் சுவாசமாயிருந்தவனும் அவர்களுடைய படுகுழியில் அகப்பட்டான்; அவனுடைய நிழலிலே ஜாதிகளுக்குள்ளே பிழைத்திருப்போம் என்று அவனைக்குறித்துச் சொல்லியிருந்தோ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ால் அபிஷேகம்பண்ணப்பட்டவனும், எங்கள் நாசியின் சுவாசமாயிருந்தவனும் அவர்களுடைய படுகுழியில் அகப்பட்டான்; அவனுடைய நிழலிலே ஜாதிகளுக்குள்ளே பிழைத்திருப்போம் என்று அவனைக்குறித்துச் சொல்லியிருந்தோ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ஊத்ஸ்தேசவாசியாகிய ஏதோம் குமாரத்தியே, சந்தோஷித்துக் களிகூரு; பாத்திரம் உன்னிடத்திற்கும் தாண்டிவரும், அப்பொழுது நீ வெறித்து, மானபங்கமாய்க் கிடப்ப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ஊத்ஸ்தேசவாசியாகிய ஏதோம் குமாரத்தியே, சந்தோஷித்துக் களிகூரு; பாத்திரம் உன்னிடத்திற்கும் தாண்டிவரும், அப்பொழுது நீ வெறித்து, மானபங்கமாய்க் கிடப்ப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் குமாரத்தியே, உன் அக்கிரமத்துக்கு வரும் தண்டனை தீர்ந்தது; அவர் இனி உன்னை அப்புறம் சிறைப்பட்டுப்போகவிடார்; ஏதோம் குமாரத்தியே, உன் அக்கிரமத்தை அவர் விசாரிப்பார்; உன் பாவங்களை வெளிப்பட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் குமாரத்தியே, உன் அக்கிரமத்துக்கு வரும் தண்டனை தீர்ந்தது; அவர் இனி உன்னை அப்புறம் சிறைப்பட்டுப்போகவிடார்; ஏதோம் குமாரத்தியே, உன் அக்கிரமத்தை அவர் விசாரிப்பார்; உன் பாவங்களை வெளிப்படுத்த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பொன் மங்கி, பசும்பொன்மாறி, பரிசுத்த ஸ்தலத்தின் கற்கள் சகல வீதிகளின் முனையிலும் கொட்டுண்டுபோயிற்ற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பொன் மங்கி, பசும்பொன்மாறி, பரிசுத்த ஸ்தலத்தின் கற்கள் சகல வீதிகளின் முனையிலும் கொட்டுண்டுபோயிற்ற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யோ! தங்கத்துக்கொப்பான விலையேறப்பெற்ற சீயோன் குமாரர் குயவனுடைய கைவேலையான மண்பாண்டங்களாய் எண்ணப்படுகிற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யோ! தங்கத்துக்கொப்பான விலையேறப்பெற்ற சீயோன் குமாரர் குயவனுடைய கைவேலையான மண்பாண்டங்களாய் எண்ணப்படுகிற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மிங்கிலங்கள் முதலாய்க் கொங்கைகளை நீட்டி, தங்கள் குட்டிகளுக்குப் பால் கொடுக்கும்; என் ஜனமாகிய குமாரத்தியோ வனாந்தரத்திலுள்ள தீக்குருவியைப்போல் குரூரமாயிருக்கிறா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மிங்கிலங்கள் முதலாய்க் கொங்கைகளை நீட்டி, தங்கள் குட்டிகளுக்குப் பால் கொடுக்கும்; என் ஜனமாகிய குமாரத்தியோ வனாந்தரத்திலுள்ள தீக்குருவியைப்போல் குரூரமாயிருக்கிறா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ழந்தைகளின் நாவு தாகத்தால் மேல் வாயோடே ஒட்டிக்கொண்டிருக்கிறது; பிள்ளைகள் அப்பங்கேட்கிறார்கள், அவர்களுக்குக் கொடுப்பார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ழந்தைகளின் நாவு தாகத்தால் மேல் வாயோடே ஒட்டிக்கொண்டிருக்கிறது; பிள்ளைகள் அப்பங்கேட்கிறார்கள், அவர்களுக்குக் கொடுப்பார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ுசியான பதார்த்தங்களைச் சாப்பிட்டவர்கள் வீதிகளில் பாழாய்க்கிடக்கிறார்கள்; இரத்தாம்பரம் உடுத்தி வளர்ந்தவர்கள் குப்பைமேடுகளை அணைத்துக் கொள்ள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ுசியான பதார்த்தங்களைச் சாப்பிட்டவர்கள் வீதிகளில் பாழாய்க்கிடக்கிறார்கள்; இரத்தாம்பரம் உடுத்தி வளர்ந்தவர்கள் குப்பைமேடுகளை அணைத்துக் கொள்ள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ச்செய்கை இல்லாமல் ஒரு நிமிஷத்திலே கவிழ்க்கப்பட்ட சோதோமின் பாவத்துக்கு வந்த தண்டனையைப் பார்க்கிலும் என் ஜனமாகிய குமாரத்தியின் அக்கிரமத்துக்கு வந்த தண்டனை பெரித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ச்செய்கை இல்லாமல் ஒரு நிமிஷத்திலே கவிழ்க்கப்பட்ட சோதோமின் பாவத்துக்கு வந்த தண்டனையைப் பார்க்கிலும் என் ஜனமாகிய குமாரத்தியின் அக்கிரமத்துக்கு வந்த தண்டனை பெரித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ுடைய நசரேயர் உறைந்த மழையைப்பார்க்கிலும் சுத்தமும், பாலைப்பார்க்கிலும் வெண்மையும், பவளத்தைப்பார்க்கிலும் சிவப்பும், இந்திரநீலத்தைப் பார்க்கிலும் மேனியும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ுடைய நசரேயர் உறைந்த மழையைப்பார்க்கிலும் சுத்தமும், பாலைப்பார்க்கிலும் வெண்மையும், பவளத்தைப்பார்க்கிலும் சிவப்பும், இந்திரநீலத்தைப் பார்க்கிலும் மேனியும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அவர்களுடைய முகம் கரியிலும் கறுத்துப்போயிற்று; வீதிகளில் அறியப்படார்கள்; அவர்கள் தோல் அவர்கள் எலும்புகளோடு ஒட்டிக்கொண்டு, காய்ந்த மரத்துக்கு ஒப்ப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அவர்களுடைய முகம் கரியிலும் கறுத்துப்போயிற்று; வீதிகளில் அறியப்படார்கள்; அவர்கள் தோல் அவர்கள் எலும்புகளோடு ஒட்டிக்கொண்டு, காய்ந்த மரத்துக்கு ஒப்ப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ியினால் கொலையுண்டவர்களைப் பார்க்கிலும் பட்டயத்தால் கொலையுண்டவர்கள் பாக்கியவான்களாயிருக்கிறார்கள்; அவர்கள் வயலின் வரத்தில்லாமையால் குத்துண்டு, கரைந்துபோ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ியினால் கொலையுண்டவர்களைப் பார்க்கிலும் பட்டயத்தால் கொலையுண்டவர்கள் பாக்கியவான்களாயிருக்கிறார்கள்; அவர்கள் வயலின் வரத்தில்லாமையால் குத்துண்டு, கரைந்துபோ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க்கமுள்ள ஸ்திரீகளின் கைகள் தங்கள் பிள்ளைகளைச் சமைத்தன, என் ஜனமாகிய குமாரத்தியின் அழிவில் அவைகள் அவர்களுக்கு ஆகாரமாயி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க்கமுள்ள ஸ்திரீகளின் கைகள் தங்கள் பிள்ளைகளைச் சமைத்தன, என் ஜனமாகிய குமாரத்தியின் அழிவில் அவைகள் அவர்களுக்கு ஆகாரமா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ோபத்தை நிறைவேற்றி, தமது உக்கிரகோபத்தை ஊற்றி, சீயோனில் அக்கினியைக் கொளுத்தினார்; அது அதின் அஸ்திபாரங்களைப் பட்சித்துப்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ோபத்தை நிறைவேற்றி, தமது உக்கிரகோபத்தை ஊற்றி, சீயோனில் அக்கினியைக் கொளுத்தினார்; அது அதின் அஸ்திபாரங்களைப் பட்சித்துப்போ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த்துருவும் பகைஞனும் எருசலேமின் வாசல்களுக்குள் பிரவேசிப்பான் என்கிறதை பூமியின் ராஜாக்களும் பூச்சக்கரத்தின் சகல குடிகளும் நம்பமாட்டா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த்துருவும் பகைஞனும் எருசலேமின் வாசல்களுக்குள் பிரவேசிப்பான் என்கிறதை பூமியின் ராஜாக்களும் பூச்சக்கரத்தின் சகல குடிகளும் நம்பமாட்டா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நடுவில் நீதிமான்களின் இரத்தத்தைச் சிந்தின அதின் தீர்க்கதரிசிகளின் பாவங்களினாலும், அதின் ஆசாரியர்களின் அக்கிரமங்களினாலும் இப்படி வ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நடுவில் நீதிமான்களின் இரத்தத்தைச் சிந்தின அதின் தீர்க்கதரிசிகளின் பாவங்களினாலும், அதின் ஆசாரியர்களின் அக்கிரமங்களினாலும் இப்படி 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े अब सड़कों में अन्धे सरीखे मारे मारे फिरते हैं, और मानो लोहू की छींटों से यहां तक अशुद्ध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कोई उनके वस्त्र नहीं छू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लोग उन को पुकार कर कहते हैं, अरे अशुद्ध लोगो, हट जाओ! हट जाओ! हम को मत छूओ! जब वे भाग कर 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े फिरने लगे, तब अन्यजाति लोगों ने कहा, भविष्य में वे यहां टिकने नहीं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ोवा ने अपने कोप से उन्हें तितर-बितर किया, वह फिर उन पर दया दृष्टि न करेगा; न तो याजक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मान हुआ, और न पुरनियों पर कुछ अनुग्रह क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मारी आंखें व्यर्थ ही सहायता की बाट जोहते जोहते रह गई हैं, हम लगातार एक ऐसी जाति की ओर ताकते र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बचा नहीं स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लोग हमारे पीछे ऐसे पड़े कि हम अपने नगर के चौकों में भी नहीं चल सके; हमारा अन्त निकट आया; हम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यु पूरी हुई; क्योंकि हमारा अन्त आ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मारे खदेड़ने वाले आकाश के उकाबों से भी अधिक वेग से चलते थे; वे पहाड़ों पर हमारे पीछे पड़ गए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ंगल में हमारे लिये घात लगा कर बैठ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होवा का अभिषिक्त जो हमारा प्राण था, और जिसके विषय हम ने सोचा था कि अन्यजातियों के बीच हम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रण में जीवित रहेंगे, वह उनके खोदे हुए गड़हों में पकड़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े एदोम की पुत्री, तू जो ऊज देश में रहती है, हषिर्त और आनन्दित रह; परन्तु यह कटोरा तुझ तक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ेगा, और तू मतवाली हो कर अपने आप को नंगा कर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हे सिय्योन की पुत्री, तेरे अधर्म का दण्ड समाप्त हुआ, वह फिर तुझे बंधुआई में न ले जाएगा;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े एदोम की पुत्री, तेरे अधर्म का दण्ड वह तुझे देगा, वह तेरे पापों को प्रगट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ोना कैसे खोटा हो गया, अत्यन्त खरा सोना कैसे बदल गया है? पवित्रस्थान के पत्थर तो हर एक सड़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रे पर फेंक दिए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िय्योन के उत्तम पुत्र जो कुन्दन के तुल्य थे, वे कुम्हार के बनाए हुए मिट्टी के घड़ों के समान क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च्छ गिने गए है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गीदड़िन भी अपने बच्चों को थन से लगाकर पिलाती है, परन्तु मेरे लोगों की बेटी वन के शुतुर्मुर्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ल्य निर्दयी हो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ूधपीउवे बच्चों की जीभ प्यास के मारे तालू में चिपट गई है; बाल-बच्चे रोटी मांगते हैं, परन्तु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नहीं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स्वादिष्ट भेजन खाते थे, वे अब सड़कों में व्याकुल फिरते हैं; जो मखमल के वस्त्रों में पले वो अ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ूरों पर लेट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ेरे लोगों की बेटी का अधर्म सदोम के पाप से भी अधिक हो गया जो किसी के हाथ डाले बिना भी क्षण भ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लट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के कुलीन हिम से निर्मल और दूध से भी अधिक उज्ज्वल थे; उनकी देह मूंगों से अधिक लाल, और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्दरता नीलमणि की स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अब उनका रूप अन्धकार से भी अधिक काला है, वे सड़कों में चीन्हें नहीं जाते; उनका चम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ड्डियों में सट गया, और लकड़ी के समान सूख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लवार के मारे हुए भूख के मारे हुओं से अधिक अच्छे थे जिनका प्राण खेत की उपज बिना भूख के मारे सूख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दयालु स्त्रियों ने अपने ही हाथों से अपने बच्चों को पकाया है; मेरे लोगों के विनाश के समय व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आहार बन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ोवा ने अपनी पूरी जलजलाहट प्रगट की, उसने अपना कोप बहुत ही भड़काया; और सिय्योन में ऐसी आग लग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 से उसकी नेव तक भस्म हो गई 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ृथ्वी का कोई राजा वा जगत का कोई वासी इसकी कभी प्रतीति न कर सकता था, कि द्रोही और शत्रु यरूशल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फाटकों के भीतर घुसने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 उसके भविष्यद्वक्ताओं के पापों और उसके याजकों के अधर्म के कामों के कारण हुआ है; क्यों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बीच धर्मियों की हत्या करत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2026-10-20T06:12:08Z</dcterms:created>
  <dcterms:modified xsi:type="dcterms:W3CDTF">2026-10-20T06:12:08Z</dcterms:modified>
  <dc:title>विलापगीत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