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presProps" Target="presProps.xml"/>
  <Relationship Id="rId43" Type="http://schemas.openxmlformats.org/officeDocument/2006/relationships/viewProps" Target="viewProps.xml"/>
  <Relationship Id="rId44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ஆகையால், நீங்கள் தேவவசனத்தை எங்களாலே கேள்விப்பட்டு ஏற்றுக்கொண்டபோது, அதை மனுஷர் வசனமாக ஏற்றுக்கொள்ளாமல், தேவவசனமாகவே ஏற்றுக்கொண்டதினாலே நாங்கள் இடைவிடாமல் தேவனுக்கு ஸ்தோத்திரஞ்செலுத்துகிறோம்; அது மெய்யாகவே தேவவசனந்தான், விசுவாசிக்கிற உங்களுக்குள்ளே அது பெலனும் செய்கிறது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ஆகையால், நீங்கள் தேவவசனத்தை எங்களாலே கேள்விப்பட்டு ஏற்றுக்கொண்டபோது, அதை மனுஷர் வசனமாக ஏற்றுக்கொள்ளாமல், தேவவசனமாகவே ஏற்றுக்கொண்டதினாலே நாங்கள் இடைவிடாமல் தேவனுக்கு ஸ்தோத்திரஞ்செலுத்துகிறோம்; அது மெய்யாகவே தேவவசனந்தான், விசுவாசிக்கிற உங்களுக்குள்ளே அது பெலனும் செய்கிறது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ஆகையால், நீங்கள் தேவவசனத்தை எங்களாலே கேள்விப்பட்டு ஏற்றுக்கொண்டபோது, அதை மனுஷர் வசனமாக ஏற்றுக்கொள்ளாமல், தேவவசனமாகவே ஏற்றுக்கொண்டதினாலே நாங்கள் இடைவிடாமல் தேவனுக்கு ஸ்தோத்திரஞ்செலுத்துகிறோம்; அது மெய்யாகவே தேவவசனந்தான், விசுவாசிக்கிற உங்களுக்குள்ளே அது பெலனும் செய்கிறது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எப்படியெனில், சகோதரரே, யூதேயா தேசத்தில் கிறிஸ்து இயேசுவுக்குள்ளான தேவனுடைய சபைகளை நீங்கள் பின்பற்றினவர்களாகி, அவர்கள் யூதராலே எப்படிப் பாடுபட்டார்களோ, அப்படியே நீங்களும் உங்கள் சுய ஜனங்களாலே பாடுபட்டீர்கள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எப்படியெனில், சகோதரரே, யூதேயா தேசத்தில் கிறிஸ்து இயேசுவுக்குள்ளான தேவனுடைய சபைகளை நீங்கள் பின்பற்றினவர்களாகி, அவர்கள் யூதராலே எப்படிப் பாடுபட்டார்களோ, அப்படியே நீங்களும் உங்கள் சுய ஜனங்களாலே பாடுபட்டீர்கள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ந்த யூதர்கள் கர்த்தராகிய இயேசுவையும், தங்கள் தீர்க்கதரிசிகளையும் கொலைசெய்தவர்களும், எங்களைத் துன்பப்படுத்தினவர்களும், தேவனுக்கேற்காதவர்களும், மனுஷர் யாவருக்கும் விரோதிகளுமாயிருந்து,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ந்த யூதர்கள் கர்த்தராகிய இயேசுவையும், தங்கள் தீர்க்கதரிசிகளையும் கொலைசெய்தவர்களும், எங்களைத் துன்பப்படுத்தினவர்களும், தேவனுக்கேற்காதவர்களும், மனுஷர் யாவருக்கும் விரோதிகளுமாயிருந்து,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புறஜாதியார் இரட்சிக்கப்படுவதற்கு நாங்கள் அவர்களோடே பேசாதபடிக்குத் தடைபண்ணுகிறார்கள்; இவ்விதமாய் எக்காலத்திலும் தங்கள் பாவங்களை நிறைவாக்குகிறார்கள்; அவர்கள்மேல் கோபாக்கினை பூரணமாய் வந்திருக்கிறது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புறஜாதியார் இரட்சிக்கப்படுவதற்கு நாங்கள் அவர்களோடே பேசாதபடிக்குத் தடைபண்ணுகிறார்கள்; இவ்விதமாய் எக்காலத்திலும் தங்கள் பாவங்களை நிறைவாக்குகிறார்கள்; அவர்கள்மேல் கோபாக்கினை பூரணமாய் வந்திருக்கிறது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புறஜாதியார் இரட்சிக்கப்படுவதற்கு நாங்கள் அவர்களோடே பேசாதபடிக்குத் தடைபண்ணுகிறார்கள்; இவ்விதமாய் எக்காலத்திலும் தங்கள் பாவங்களை நிறைவாக்குகிறார்கள்; அவர்கள்மேல் கோபாக்கினை பூரணமாய் வந்திருக்கிறது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சகோதரரே, நாங்கள் இருதயத்தின்படி உங்களோடிருந்து, சரீரத்தின்படி கொஞ்சக்காலம் உங்களைவிட்டுப் பிரிந்திருந்தபடியினாலே, உங்கள் முகத்தைப்பார்க்கவேண்டுமென்று மிகுந்த ஆசையோடே அதிகமாய்ப் பிரயத்தனம்பண்ணினோம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சகோதரரே, நாங்கள் இருதயத்தின்படி உங்களோடிருந்து, சரீரத்தின்படி கொஞ்சக்காலம் உங்களைவிட்டுப் பிரிந்திருந்தபடியினாலே, உங்கள் முகத்தைப்பார்க்கவேண்டுமென்று மிகுந்த ஆசையோடே அதிகமாய்ப் பிரயத்தனம்பண்ணினோம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ஆகையால், நாங்கள் உங்களிடத்தில்வர இரண்டொருதரம் மனதாயிருந்தோம், பவுலாகிய நானே வர மனதாயிருந்தேன்; சாத்தானோ எங்களைத் தடைபண்ணினான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ஆகையால், நாங்கள் உங்களிடத்தில்வர இரண்டொருதரம் மனதாயிருந்தோம், பவுலாகிய நானே வர மனதாயிருந்தேன்; சாத்தானோ எங்களைத் தடைபண்ணினான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எங்களுக்கு நம்பிக்கையும் சந்தோஷமும் மகிழ்ச்சியின் கிரீடமுமாயிருப்பவர்கள் யார்? நம்முடைய கர்த்தராகிய இயேசுகிறிஸ்து வரும்போது அவருடைய சந்நிதானத்திலே நீங்களல்லவா அப்படியிருப்பீர்கள்;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எங்களுக்கு நம்பிக்கையும் சந்தோஷமும் மகிழ்ச்சியின் கிரீடமுமாயிருப்பவர்கள் யார்? நம்முடைய கர்த்தராகிய இயேசுகிறிஸ்து வரும்போது அவருடைய சந்நிதானத்திலே நீங்களல்லவா அப்படியிருப்பீர்கள்;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நீங்களே எங்களுக்கு மகிமையும் சந்தோஷமுமாயிருக்கிறீர்கள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சகோதரரே, நாங்கள் உங்களிடத்தில் பிரவேசித்தது வீணாயிருக்கவில்லையென்று நீங்களே அறிந்திருக்கிறீர்கள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உங்களுக்குத் தெரிந்திருக்கிறபடி, முன்னே பிலிப்பிபட்டணத்திலே நாங்கள் பாடுபட்டு நிந்தையடைந்திருந்தும், வெகு போராட்டத்தோடே தேவனுடைய சுவிசேஷத்தை உங்களுக்குச் சொல்லும்படி, நம்முடைய தேவனுக்குள் தைரியங்கொண்டிருந்தோம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உங்களுக்குத் தெரிந்திருக்கிறபடி, முன்னே பிலிப்பிபட்டணத்திலே நாங்கள் பாடுபட்டு நிந்தையடைந்திருந்தும், வெகு போராட்டத்தோடே தேவனுடைய சுவிசேஷத்தை உங்களுக்குச் சொல்லும்படி, நம்முடைய தேவனுக்குள் தைரியங்கொண்டிருந்தோம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எங்கள் போதகம் வஞ்சகத்தினாலும் துராசையினாலும் உண்டாகவில்லை, அது கபடமுள்ளதாயுமிருக்கவில்லை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சுவிசேஷத்தை எங்களிடத்தில் ஒப்புவிக்கத்தக்கதாய், தேவன் எங்களை உத்தமரென்றெண்ணினபடியே, நாங்கள் மனுஷருக்கு அல்ல, எங்கள் இருதயங்களைச் சோதித்தறிகிற தேவனுக்கே பிரியமுண்டாகப் பேசுகிறோம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சுவிசேஷத்தை எங்களிடத்தில் ஒப்புவிக்கத்தக்கதாய், தேவன் எங்களை உத்தமரென்றெண்ணினபடியே, நாங்கள் மனுஷருக்கு அல்ல, எங்கள் இருதயங்களைச் சோதித்தறிகிற தேவனுக்கே பிரியமுண்டாகப் பேசுகிறோம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உங்களுக்குத் தெரிந்திருக்கிறபடி, நாங்கள் ஒருக்காலும் இச்சகமான வசனங்களைச் சொல்லவுமில்லை, பொருளாசையுள்ளவர்களாய் மாயம்பண்ணவுமில்லை; தேவனே சாட்சி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உங்களுக்குத் தெரிந்திருக்கிறபடி, நாங்கள் ஒருக்காலும் இச்சகமான வசனங்களைச் சொல்லவுமில்லை, பொருளாசையுள்ளவர்களாய் மாயம்பண்ணவுமில்லை; தேவனே சாட்சி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நாங்கள் கிறிஸ்துவின் அப்போஸ்தலராக உங்களுக்குப் பாரமாயிருக்கக்கூடியவர்களானாலும், உங்களிடத்திலாவது, மற்றவர்களிடத்திலாவது, மனுஷரால் வரும் மகிமையை நாங்கள் தேடவில்லை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நாங்கள் கிறிஸ்துவின் அப்போஸ்தலராக உங்களுக்குப் பாரமாயிருக்கக்கூடியவர்களானாலும், உங்களிடத்திலாவது, மற்றவர்களிடத்திலாவது, மனுஷரால் வரும் மகிமையை நாங்கள் தேடவில்லை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உங்களிடத்தில் பட்சமாய் நடந்துகொண்டோம்; பால் கொடுக்கிற தாயானவள் தன் பிள்ளைகளைக் காப்பாற்றுகிறதுபோல,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நாங்கள் உங்கள்மேல் வாஞ்சையாயிருந்து, தேவனுடைய சுவிசேஷத்தை உங்களுக்குக் கொடுத்ததுமல்லாமல், நீங்கள் எங்களுக்குப் பிரியமானவர்களானபடியினாலே, எங்கள் ஜீவனையும் உங்களுக்குக் கொடுக்க மனதாயிருந்தோம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நாங்கள் உங்கள்மேல் வாஞ்சையாயிருந்து, தேவனுடைய சுவிசேஷத்தை உங்களுக்குக் கொடுத்ததுமல்லாமல், நீங்கள் எங்களுக்குப் பிரியமானவர்களானபடியினாலே, எங்கள் ஜீவனையும் உங்களுக்குக் கொடுக்க மனதாயிருந்தோம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சகோதரரே, நாங்கள் பட்ட பிரயாசமும் வருத்தமும் உங்களுக்கு ஞாபகமாயிருக்கும்; உங்களில் ஒருவனுக்கும் பாரமாயிராதபடிக்கு, இரவும் பகலும் நாங்கள் வேலைசெய்து, தேவனுடைய சுவிசேஷத்தை உங்களிடத்தில் பிரசங்சித்தோம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சகோதரரே, நாங்கள் பட்ட பிரயாசமும் வருத்தமும் உங்களுக்கு ஞாபகமாயிருக்கும்; உங்களில் ஒருவனுக்கும் பாரமாயிராதபடிக்கு, இரவும் பகலும் நாங்கள் வேலைசெய்து, தேவனுடைய சுவிசேஷத்தை உங்களிடத்தில் பிரசங்சித்தோம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சகோதரரே, நாங்கள் பட்ட பிரயாசமும் வருத்தமும் உங்களுக்கு ஞாபகமாயிருக்கும்; உங்களில் ஒருவனுக்கும் பாரமாயிராதபடிக்கு, இரவும் பகலும் நாங்கள் வேலைசெய்து, தேவனுடைய சுவிசேஷத்தை உங்களிடத்தில் பிரசங்சித்தோம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விசுவாசிகளாகிய உங்களுக்குள்ளே நாங்கள் எவ்வளவு பரிசுத்தமும் நீதியும் பிழையின்மையுமாய் நடந்தோமென்பதற்கு நீங்களும் சாட்சி, தேவனும் சாட்சி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விசுவாசிகளாகிய உங்களுக்குள்ளே நாங்கள் எவ்வளவு பரிசுத்தமும் நீதியும் பிழையின்மையுமாய் நடந்தோமென்பதற்கு நீங்களும் சாட்சி, தேவனும் சாட்சி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மேலும், தம்முடைய ராஜ்யத்திற்கும் மகிமைக்கும் உங்களை அழைத்த தேவனுக்கு நீங்கள் பாத்திரராய் நடக்கவேண்டுமென்று,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தகப்பன் தன் பிள்ளைகளுக்குச் சொல்லுகிறதுபோல, நாங்கள் உங்களில் ஒவ்வொருவனுக்கும் புத்தியும் தேறுதலும் எச்சரிப்பும் சொன்னதை அறிந்திருக்கிறீர்கள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தகப்பன் தன் பிள்ளைகளுக்குச் சொல்லுகிறதுபோல, நாங்கள் உங்களில் ஒவ்வொருவனுக்கும் புத்தியும் தேறுதலும் எச்சரிப்பும் சொன்னதை அறிந்திருக்கிறீர்கள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67517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തെസ്സലോനിക്യർ : 2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ഞങ്ങൾ പ്രസംഗിച്ച ദൈവവചനം നിങ്ങൾ കേട്ടു, മനുഷ്യന്റെ വചനമായിട്ടല്ല സാക്ഷാൽ ആകുന്നതുപോല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തെസ്സലോനിക്യർ : 2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ദൈവവചനമായിട്ടു തന്നേ കൈക്കൊണ്ടതിനാൽ ഞങ്ങൾ ദൈവത്തെ ഇടവിടാതെ സ്തുതിക്കുന്നു; വിശ്വസിക്കുന്ന നിങ്ങളിൽ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തെസ്സലോനിക്യർ : 2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തു വ്യാപരിച്ചുകൊണ്ടിരിക്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തെസ്സലോനിക്യർ : 2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സഹോദരന്മാരേ, യെഹൂദ്യയിൽ ക്രിസ്തുയേശുവിലുള്ള ദൈവസഭകൾക്കു നിങ്ങൾ അനുകാരികളായിത്തീർന്നു. അവർ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തെസ്സലോനിക്യർ : 2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ൂദരാൽ അനുഭവിച്ചതു തന്നേ നിങ്ങളും സ്വജാതിക്കാരാൽ അനുഭവിച്ചുവല്ല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തെസ്സലോനിക്യർ : 2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യെഹൂദർ കർത്താവായ യേശുവിനെയും സ്വന്തപ്രവാചകന്മാരെയും കൊന്നവരും ഞങ്ങളെ ഓടിച്ചുകളഞ്ഞവരും ദൈവത്ത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തെസ്സലോനിക്യർ : 2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്രസാദിപ്പിക്കാത്തവരും സകലമനുഷ്യർക്കും വിരോധികള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തെസ്സലോനിക്യർ : 2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ജാതികൾ രക്ഷിക്കപ്പെടേണ്ടതിന്നായി ഞങ്ങൾ അവരോടു പ്രസംഗിക്കുന്നതു വിലക്കുന്നവരും ആകുന്നു; അങ്ങന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തെസ്സലോനിക്യർ : 2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വർ തങ്ങളുടെ പാപങ്ങളെ എപ്പോഴും പൂരിപ്പിക്കുന്നു എന്നാൽ ദൈവക്രോധം അവരുടെമേൽ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തെസ്സലോനിക്യർ : 2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മുഴുത്തുവന്നിരിക്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തെസ്സലോനിക്യർ : 2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സഹോദരന്മാരേ, ഞങ്ങൾ അല്പനേരത്തേക്കു ഹൃദയംകൊണ്ടല്ല, മുഖംകൊണ്ടു നിങ്ങളെ വിട്ടുപിരിഞ്ഞിട്ടു ബഹ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തെസ്സലോനിക്യർ : 2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ാംക്ഷയോടെ നിങ്ങളുടെ മുഖം കാണ്മാൻ ഏറ്റവും അധികം ശ്രമിച്ച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തെസ്സലോനിക്യർ : 2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അതുകൊണ്ടു നിങ്ങളുടെ അടുക്കൽ വരുവാൻ ഞങ്ങൾ, വിശേഷാൽ പൌലൊസായ ഞാൻ, ഒന്നു രണ്ടുപ്രാവശ്യം വിചാരിച്ചു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തെസ്സലോനിക്യർ : 2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ന്നാൽ സാത്താൻ ഞങ്ങളെ തടുത്ത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തെസ്സലോനിക്യർ : 2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നമ്മുടെ കർത്താവായ യേശുവിന്റെ മുമ്പാകെ അവന്റെ പ്രത്യക്ഷതയിൽ ഞങ്ങളുടെ ആശയോ സന്തോഷമേ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തെസ്സലോനിക്യർ : 2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്രശംസാകിരീടമോ ആർ ആകുന്നു? നിങ്ങളും അല്ലയോ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തെസ്സലോനിക്യർ : 2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ഞങ്ങളുടെ മഹത്വവും സന്തോഷവും നിങ്ങൾ തന്ന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തെസ്സലോനിക്യർ : 2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സഹോദരന്മാരേ, ഞങ്ങൾ നിങ്ങളുടെ അടുക്കൽ വന്നതു വ്യർത്ഥമായില്ല എന്നു നിങ്ങൾ തന്നേ അറിയുന്നുവല്ല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തെസ്സലോനിക്യർ : 2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നിങ്ങൾ അറിയുംപോലെ ഞങ്ങൾ ഫിലിപ്പിയിൽവെച്ചു കഷ്ടവും അപമാനവും അനുഭവിച്ചിട്ടും വലിയ പോരാട്ടത്തോട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തെസ്സലോനിക്യർ : 2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ദൈവത്തിന്റെ സുവിശേഷം നിങ്ങളോടു പ്രസംഗിപ്പാൻ ഞങ്ങളുടെ ദൈവത്തിൽ ധൈര്യപ്പെട്ടിര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തെസ്സലോനിക്യർ : 2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ഞങ്ങളുടെ പ്രബോധനം അബദ്ധത്തിൽനിന്നോ അശുദ്ധിയിൽനിന്നോ വ്യാജത്തോടയോ വന്നതല്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തെസ്സലോനിക്യർ : 2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ഞങ്ങളെ സുവിശേഷം ഭരമേല്പിക്കേണ്ടതിന്നു ഞങ്ങൾ ദൈവത്തിന്നു കൊള്ളാകുന്നവരായി തെളിഞ്ഞതുപോലെ ഞങ്ങ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തെസ്സലോനിക്യർ : 2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മനുഷ്യരെയല്ല ഞങ്ങളുടെ ഹൃദയം ശോധനചെയ്യുന്ന ദൈവത്തെ അത്രേ പ്രസാദിപ്പിച്ചു കൊണ്ടു സംസാരിക്കുന്നത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തെസ്സലോനിക്യർ : 2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നിങ്ങൾ അറിയുംപോലെ ഞങ്ങൾ ഒരിക്കലും മുഖസ്തുതിയോ ദ്രവ്യാഗ്രഹത്തിന്റെ ഉപായമോ പ്രയോഗിച്ചിട്ടില്ല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തെസ്സലോനിക്യർ : 2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ദൈവം സാക്ഷ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തെസ്സലോനിക്യർ : 2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ക്രിസ്തുവിന്റെ അപ്പൊസ്തലന്മാർ എന്ന അവസ്ഥെക്കു ഘനത്തോടെയിരിപ്പാൻ കഴിവുണ്ടായിട്ടും ഞങ്ങ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തെസ്സലോനിക്യർ : 2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മനുഷ്യരോടു, നിങ്ങളോടാകട്ടെ മറ്റുള്ളവരോടാകട്ടെ മാനം അന്വേഷിച്ചില്ല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തെസ്സലോനിക്യർ : 2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ഒരു അമ്മ തന്റെ കുഞ്ഞുങ്ങളെ പോറ്റുംപോലെ ഞങ്ങൾ നിങ്ങളുടെ ഇടയിൽ ആർദ്രതയുള്ളവരായിര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തെസ്സലോനിക്യർ : 2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ഇങ്ങനെ ഞങ്ങൾ നിങ്ങളെ ഓമനിച്ചുകൊണ്ടു നിങ്ങൾക്കു ദൈവത്തിന്റെ സുവിശേഷം പ്രസംഗിപ്പാൻ മാത്രമല്ല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തെസ്സലോനിക്യർ : 2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ിങ്ങൾ ഞങ്ങൾക്കു പ്രിയരാകയാൽ ഞങ്ങളുടെ പ്രാണനും കൂടെ വെച്ചുതരുവാൻ ഒരുക്കമായിര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തെസ്സലോനിക്യർ : 2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സഹോദരന്മാരേ, ഞങ്ങളുടെ അദ്ധ്വാനവും പ്രയാസവും നിങ്ങൾ ഓർക്കുന്നുവല്ലോ; നിങ്ങളിൽ ആർക്ക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തെസ്സലോനിക്യർ : 2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ഭാരമായിത്തീരരുതു എന്നു വെച്ചു ഞങ്ങൾ രാവും പകലും വേല ചെയ്തു കൊണ്ടു നിങ്ങളോടു ദൈവത്തിന്റെ സുവിശേഷ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തെസ്സലോനിക്യർ : 2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്രസംഗിച്ച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തെസ്സലോനിക്യർ : 2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വിശ്വസിക്കുന്ന നിങ്ങളുടെ ഇടയിൽ ഞങ്ങൾ എത്ര പവിത്രമായും നീതിയായും അനിന്ദ്യമായും നടന്നു എന്നതിന്ന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തെസ്സലോനിക്യർ : 2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ിങ്ങളും ദൈവവും സാക്ഷ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തെസ്സലോനിക്യർ : 2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തന്റെ രാജ്യത്തിന്നും മഹത്വത്തിന്നും നിങ്ങളെ വിളിക്കുന്ന ദൈവത്തിന്നു യോഗ്യമായി നടപ്പാൻ തക്കവണ്ണ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തെസ്സലോനിക്യർ : 2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ഞങ്ങൾ നിങ്ങളിൽ ഓരോരുത്തനെ അപ്പൻ മക്കളെ എന്നപോലെ പ്രബോധിപ്പിച്ചും ഉത്സാഹിപ്പിച്ചും സാക്ഷ്യ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തെസ്സലോനിക്യർ : 2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റഞ്ഞും പോന്നു എന്നു നിങ്ങൾക്കു അറിയാമല്ല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തെസ്സലോനിക്യർ : 2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5">
  <a:themeElements>
    <a:clrScheme name="Theme6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5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39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2026-10-22T08:48:19Z</dcterms:created>
  <dcterms:modified xsi:type="dcterms:W3CDTF">2026-10-22T08:48:19Z</dcterms:modified>
  <dc:title>1 തെസ്സലോനിക്യർ : 2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