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presProps" Target="presProps.xml"/>
  <Relationship Id="rId139" Type="http://schemas.openxmlformats.org/officeDocument/2006/relationships/viewProps" Target="viewProps.xml"/>
  <Relationship Id="rId14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fter two days was the feast of the passover, and of unleavened bread: and the chief priests and the scribes sought how they might take him by craft, and put him to deat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fter two days was the feast of the passover, and of unleavened bread: and the chief priests and the scribes sought how they might take him by craft, and put him to deat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they said, Not on the feast day, lest there be an uproar of the peopl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being in Bethany in the house of Simon the leper, as he sat at food, there came a woman having an alabaster box of ointment of spikenard very precious; and she brake the box, and poured it on his hea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being in Bethany in the house of Simon the leper, as he sat at food, there came a woman having an alabaster box of ointment of spikenard very precious; and she brake the box, and poured it on his hea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being in Bethany in the house of Simon the leper, as he sat at food, there came a woman having an alabaster box of ointment of spikenard very precious; and she brake the box, and poured it on his hea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re were some that had indignation within themselves, and said, Why was this waste of the ointment mad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it might have been sold for more than three hundred pence, and have been given to the poor. And they murmured against he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it might have been sold for more than three hundred pence, and have been given to the poor. And they murmured against he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Jesus said, Let her alone; why trouble all of you her? she has wrought a good work on m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Jesus said, Let her alone; why trouble all of you her? she has wrought a good work on m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all of you have the poor with you always, and whenever all of you will all of you may do them good: but me all of you have not alway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all of you have the poor with you always, and whenever all of you will all of you may do them good: but me all of you have not alway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She has done what she could: she has come beforehand to anoint my body to the burying.]]></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She has done what she could: she has come beforehand to anoint my body to the burying.]]></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Verily I say unto you, Where ever this gospel shall be preached throughout the whole world, this also that she has done shall be spoken of for a memorial of h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Verily I say unto you, Where ever this gospel shall be preached throughout the whole world, this also that she has done shall be spoken of for a memorial of he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udas Iscariot, one of the twelve, went unto the chief priests, to betray him unto the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udas Iscariot, one of the twelve, went unto the chief priests, to betray him unto the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they heard it, they were glad, and promised to give him money. And he sought how he might conveniently betray hi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they heard it, they were glad, and promised to give him money. And he sought how he might conveniently betray hi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first day of unleavened bread, when they killed the passover, his disciples said unto him, Where will you that we go and prepare that you may eat the passov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first day of unleavened bread, when they killed the passover, his disciples said unto him, Where will you that we go and prepare that you may eat the passov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first day of unleavened bread, when they killed the passover, his disciples said unto him, Where will you that we go and prepare that you may eat the passov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ends forth two of his disciples, and says unto them, Go all of you into the city, and there shall meet you a man bearing a pitcher of water: follow hi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ends forth two of his disciples, and says unto them, Go all of you into the city, and there shall meet you a man bearing a pitcher of water: follow hi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re ever he shall go in, say all of you to the goodman of the house, The Master says, Where is the guest room, where I shall eat the passover with my discipl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re ever he shall go in, say all of you to the goodman of the house, The Master says, Where is the guest room, where I shall eat the passover with my discipl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will show you a large upper room furnished and prepared: there make ready for u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will show you a large upper room furnished and prepared: there make ready for u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is disciples went forth, and came into the city, and found as he had said unto them: and they made ready the passov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is disciples went forth, and came into the city, and found as he had said unto them: and they made ready the passove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n the evening he comes with the twelv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s they sat and did eat, Jesus said, Verily I say unto you, One of you which eats with me shall betray m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s they sat and did eat, Jesus said, Verily I say unto you, One of you which eats with me shall betray m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y began to be sorrowful, and to say unto him one by one, Is it I? and another said, Is it I?]]></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y began to be sorrowful, and to say unto him one by one, Is it I? and another said, Is it I?]]></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answered and said unto them, It is one of the twelve, that dips with me in the dis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answered and said unto them, It is one of the twelve, that dips with me in the dis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Son of man indeed goes, as it is written of him: but woe to that man by whom the Son of man is betrayed! good were it for that man if he had never been bor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Son of man indeed goes, as it is written of him: but woe to that man by whom the Son of man is betrayed! good were it for that man if he had never been bor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Son of man indeed goes, as it is written of him: but woe to that man by whom the Son of man is betrayed! good were it for that man if he had never been bor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s they did eat, Jesus took bread, and blessed, and brake it, and gave to them, and said, Take, eat: this is my bod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s they did eat, Jesus took bread, and blessed, and brake it, and gave to them, and said, Take, eat: this is my bod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took the cup, and when he had given thanks, he gave it to them: and they all drank of i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took the cup, and when he had given thanks, he gave it to them: and they all drank of i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said unto them, This is my blood of the new testament, which is shed for many.]]></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said unto them, This is my blood of the new testament, which is shed for many.]]></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Verily I say unto you, I will drink no more of the fruit of the vine, until that day that I drink it new in the kingdom of Go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Verily I say unto you, I will drink no more of the fruit of the vine, until that day that I drink it new in the kingdom of Go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they had sung an hymn, they went out into the mount of Oliv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Jesus says unto them, All you shall be offended because of me this night: for it is written, I will strike the shepherd, and the sheep shall be scattere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Jesus says unto them, All you shall be offended because of me this night: for it is written, I will strike the shepherd, and the sheep shall be scattere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ut after that I am risen, I will go before you into Galile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But Peter said unto him, Although all shall be offended, yet will not I.]]></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Jesus says unto him, Verily I say unto you, That this day, even in this night, before the cock crow twice, you shall deny me three tim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Jesus says unto him, Verily I say unto you, That this day, even in this night, before the cock crow twice, you shall deny me three tim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he spoke the more vehemently, If I should die with you, I will not deny you in any way. Likewise also said they all.]]></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he spoke the more vehemently, If I should die with you, I will not deny you in any way. Likewise also said they al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y came to a place which was named Gethsemane: and he says to his disciples, Sit all of you here, while I shall pray.]]></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y came to a place which was named Gethsemane: and he says to his disciples, Sit all of you here, while I shall pray.]]></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he takes with him Peter and James and John, and began to be sore amazed, and to be very heavy;]]></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he takes with him Peter and James and John, and began to be sore amazed, and to be very heavy;]]></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says unto them, My soul is exceeding sorrowful unto death: tarry all of you here, and watch.]]></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says unto them, My soul is exceeding sorrowful unto death: tarry all of you here, and watch.]]></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e went forward a little, and fell on the ground, and prayed that, if it were possible, the hour might pass from him.]]></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e went forward a little, and fell on the ground, and prayed that, if it were possible, the hour might pass from him.]]></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e said, Abba, Father, all things are possible unto you; take away this cup from me: nevertheless not what I will, but what you will.]]></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e said, Abba, Father, all things are possible unto you; take away this cup from me: nevertheless not what I will, but what you will.]]></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he comes, and finds them sleeping, and says unto Peter, Simon, sleep you? could not you watch one hour?]]></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he comes, and finds them sleeping, and says unto Peter, Simon, sleep you? could not you watch one hour?]]></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Watch all of you and pray, lest all of you enter into temptation. The spirit truly is ready, but the flesh is weak.]]></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Watch all of you and pray, lest all of you enter into temptation. The spirit truly is ready, but the flesh is weak.]]></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again he went away, and prayed, and spoke the same word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when he returned, he found them asleep again, (for their eyes were heavy,) neither know they what to answer him.]]></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when he returned, he found them asleep again, (for their eyes were heavy,) neither know they what to answer him.]]></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when he returned, he found them asleep again, (for their eyes were heavy,) neither know they what to answer him.]]></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he comes the third time, and says unto them, Sleep on now, and take your rest: it is enough, the hour has come; behold, the Son of man is betrayed into the hands of sinner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he comes the third time, and says unto them, Sleep on now, and take your rest: it is enough, the hour has come; behold, the Son of man is betrayed into the hands of sinner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Rise up, let us go; lo, he that betrays me is at hand.]]></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immediately, while he yet spoke, comes Judas, one of the twelve, and with him a great multitude with swords and staves, from the chief priests and the scribes and the elder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immediately, while he yet spoke, comes Judas, one of the twelve, and with him a great multitude with swords and staves, from the chief priests and the scribes and the elder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immediately, while he yet spoke, comes Judas, one of the twelve, and with him a great multitude with swords and staves, from the chief priests and the scribes and the elder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he that betrayed him had given them a token, saying, Whomsoever I shall kiss, that same is he; take him, and lead him away safely.]]></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he that betrayed him had given them a token, saying, Whomsoever I shall kiss, that same is he; take him, and lead him away safely.]]></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as soon as he was come, he goes immediately to him, and says, Master, master; and kissed him.]]></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they laid their hands on him, and took him.]]></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one of them that stood by drew a sword, and stroke a servant of the high priest, and cut off his ear.]]></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one of them that stood by drew a sword, and stroke a servant of the high priest, and cut off his ear.]]></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Jesus answered and said unto them, Are all of you come out, as against a thief, with swords and with staves to take me?]]></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Jesus answered and said unto them, Are all of you come out, as against a thief, with swords and with staves to take me?]]></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I was daily with you in the temple teaching, and all of you took me not: but the scriptures must be fulfilled.]]></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I was daily with you in the temple teaching, and all of you took me not: but the scriptures must be fulfilled.]]></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they all forsook him, and fled.]]></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there followed him a certain young man, having a linen cloth cast about his naked body; and the young men laid hold on him:]]></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there followed him a certain young man, having a linen cloth cast about his naked body; and the young men laid hold on him:]]></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he left the linen cloth, and fled from them naked.]]></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And they led Jesus away to the high priest: and with him were assembled all the chief priests and the elders and the scribes.]]></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And they led Jesus away to the high priest: and with him were assembled all the chief priests and the elders and the scribes.]]></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And Peter followed him far off, even into the palace of the high priest: and he sat with the servants, and warmed himself at the fire.]]></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And Peter followed him far off, even into the palace of the high priest: and he sat with the servants, and warmed himself at the fire.]]></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the chief priests and all the council sought for witness against Jesus to put him to death; and found none.]]></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the chief priests and all the council sought for witness against Jesus to put him to death; and found none.]]></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For many bare false witness against him, but their witness agreed not together.]]></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And there arose certain, and bare false witness against him, saying,]]></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And there arose certain, and bare false witness against him, saying,]]></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We heard him say, I will destroy this temple that is made with hands, and within three days I will build another made without hands.]]></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But neither so did their witness agree together.]]></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And the high priest stood up in the midst, and asked Jesus, saying, Answer you nothing? what is it which these witness against you?]]></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And the high priest stood up in the midst, and asked Jesus, saying, Answer you nothing? what is it which these witness against you?]]></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But he held his peace, and answered nothing. Again the high priest asked him, and said unto him, Are you the Christ, the Son of the Blessed?]]></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But he held his peace, and answered nothing. Again the high priest asked him, and said unto him, Are you the Christ, the Son of the Blessed?]]></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And Jesus said, I am: and all of you shall see the Son of man sitting on the right hand of power, and coming in the clouds of heaven.]]></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And Jesus said, I am: and all of you shall see the Son of man sitting on the right hand of power, and coming in the clouds of heaven.]]></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Then the high priest rent his clothes, and says, What need we any further witnesses?]]></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Then the high priest rent his clothes, and says, What need we any further witnesses?]]></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All of you have heard the blasphemy: what think all of you? And they all condemned him to be guilty of death.]]></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All of you have heard the blasphemy: what think all of you? And they all condemned him to be guilty of death.]]></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And some began to spit on him, and to cover his face, and to buffet him, and to say unto him, Prophesy: and the servants did strike him with the palms of their hands.]]></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And some began to spit on him, and to cover his face, and to buffet him, and to say unto him, Prophesy: and the servants did strike him with the palms of their hands.]]></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And as Peter was beneath in the palace, there comes one of the maids of the high priest:]]></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And as Peter was beneath in the palace, there comes one of the maids of the high priest:]]></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7. And when she saw Peter warming himself, she looked upon him, and said, And you also were with Jesus of Nazareth.]]></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7. And when she saw Peter warming himself, she looked upon him, and said, And you also were with Jesus of Nazareth.]]></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8. But he denied, saying, I know not, neither understand I what you says. And he went out into the porch; and the cock crew.]]></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8. But he denied, saying, I know not, neither understand I what you says. And he went out into the porch; and the cock crew.]]></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9. And a maid saw him again, and began to say to them that stood by, This is one of them.]]></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0. And he denied it again. And a little after, they that stood by said again to Peter, Surely you are one of them: for you are a Galilaean, and your speech agrees thereto.]]></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0. And he denied it again. And a little after, they that stood by said again to Peter, Surely you are one of them: for you are a Galilaean, and your speech agrees thereto.]]></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0. And he denied it again. And a little after, they that stood by said again to Peter, Surely you are one of them: for you are a Galilaean, and your speech agrees thereto.]]></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1. But he began to curse and to swear, saying, I know not this man of whom all of you speak.]]></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1. But he began to curse and to swear, saying, I know not this man of whom all of you speak.]]></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2. And the second time the cock crew. And Peter called to mind the word that Jesus said unto him, Before the cock crow twice, you shall deny me three times. And when he thought thereon, he wept.]]></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2. And the second time the cock crew. And Peter called to mind the word that Jesus said unto him, Before the cock crow twice, you shall deny me three times. And when he thought thereon, he wep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409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ற்கு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ரண்டு நாளைக்குப்பின்பு புளிப்பில்லாத அப்பஞ்சாப்பிடுகிற பஸ்காபண்டிகை வந்தது. அப்பொழுது பிர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ம் வேதபாரகரும், அவரைத் தந்திரமாய்ப் பிடித்துக் கொலைசெய்யும்படி வகைதே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கிலும் ஜனங்களுக்குள்ளே கலகம் உண்டாகபடிக்கு, பண்டிகையிலே அப்படிச் செய்யலாகாது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 பெத்தானியாவில் குஷ்டரோகியாயிருந்த சீமோன் வீட்டிலே போஜனபந்தியிருக்கையில், ஒரு ஸ்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யேறப்பெற்ற நளதம் என்னும் உத்தம தைலமுள்ள வெள்ளைக்கல்பரணியைக் கொண்டுவந்து, அதை உடைத்து, அ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த்தை அவர் சிரசின்மேல் ஊற்றி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சிலர் தங்களுக்குள்ளே விசனமடைந்து: இந்தத் தைலத்தை இப்படி வீணாய்ச் செலவழி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தை முந்நூறு பணத்திற்கு அதிகமான கிரயத்துக்கு விற்று தரித்திரருக்குக் கொடுக்கலா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க்குறித்து முறுமுறு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யேசு அவர்களை நோக்கி: அவளை விட்டுவிடுங்கள்; ஏன் அவளைத் தொந்தரவுபடுத்துகிறீர்கள்? எ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ரியையைச் செய்திருக்கி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ரித்திரர் எப்போதும் உங்களிடத்தில் இருக்கிறார்கள். உங்களுக்கு மனதுண்டாகும்போதெல்லா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நன்மை செய்யலாம்; நானோ எப்போதும் உங்களிடத்தில் இ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வள் தன்னால் இயன்றதைச் செயதாள்; நான் அடக்கம் பண்ணுவதற்கு எத்தனமாக, என் சரீரத்தில் தைலம்பூ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ந்திக்கொண்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ந்தச் சுவிசேஷம் உலகத்தில் எங்கெங்கே பிரசங்கிக்கப்படுமோ அங்கங்கே இவளை நினைப்பதற்காக இ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தும் சொல்லப்படும் என்று மெய்யாகவே உங்களுக்குச் சொல்லு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பன்னிருவரில் ஒருவனாகிய யூதாஸ்காரியோத்து என்பவன் அவரைப் பிரதான ஆசாரியரு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டுக்கும்படி அவர்களிடத்திற்கு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கள் அதைக் கேட்டு, சந்தோஷப்பட்டு, அவனுக்கு பணம்கொடுப்போம் என்று வாக்குத்தத்தம் 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அவரைக் காட்டிக்கொடுப்பதற்குத் தகுந்த சமயம் பார்த்து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ஸ்காவைப் பலியிடும் நாளாகிய புளிப்பில்லாத அப்பஞ்சாப்பிடுகிற முதலாம் நாளிலே, அவருடைய சீஷ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த்தில் வந்து: நீர் பஸ்காவைப் புசிப்பதற்கு நாங்கள் எங்கே போய் ஆயத்தம் பண்ணச் சித்தமா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 தம்முடைய சீஷரில் இரண்டுபேரை நோக்கி: நீங்கள் நகரத்திற்குள்ளே போங்கள், அங்கே தண்ணீர்க்கு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ந்துவருகிற ஒரு மனுஷன் உங்களுக்கு எதிர்ப்படுவான், அவன் பின்னே போ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ன் எந்த வீட்டிற்குள் பிரவேசிக்கிறானோ, அந்த வீட்டு எஜமானை நோக்கி: நான் என் சீஷரோடுகூ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காவைப் புசிக்கிறதற்குத் தகுதியான இடம் எங்கேயென்று போதகர் கேட்கிறார் என்று சொல்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ன் கம்பளம் முதலானவைகளை விரித்து ஆயத்தம்பண்ணப்பட்டிருக்கிற விஸ்தாரமான மேல்வீட்ட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க் காண்பிப்பான்; அங்கே நமக்காக ஆயத்தம்பண்ணுங்கள் என்று சொல்லி அனு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டியே, அவருடைய சீஷர் புறப்பட்டு நகரத்தில் போய், தங்களுக்கு அவர் சொன்னபடியே கண்டு, பஸ்கா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த்த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சாயங்காலமானபோது, அவர் பன்னிருவரோடுங்கூட அவ்விடத்திற்கு வ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கள் பந்தியமர்ந்து போஜனம்பண்ணுகையில், இயேசு அவர்களை நோக்கி: என்னுடனே புசிக்கிற உ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 என்னைக் காட்டிக்கொடுப்பான் என்று மெய்யாகவே உங்களுக்குச் சொல்லு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அவர்கள் துக்கமடைந்து: நானோ, நானோ? என்று ஒவ்வொருவரும் அவ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த்தொட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 பிரதியுத்தரமாக: என்னுடனே கூடத் தாலத்தில் கையிடுகிறவனாகிய பன்னிருவரிலொருவனே அ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னுஷகுமாரன் தம்மைக்குறித்து எழுதியிருக்கிறபடியே போகிறார்; ஆகிலும், எந்த மனுஷனால் மனுஷ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டுக்கப்படுகிறாரோ, அந்த மனுஷனுக்கு ஐயோ! அந்த மனுஷன் பிறவாதிருந்தானானால்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மாயிருக்கு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கள் போஜனம் பண்ணுகையில், இயேசு அப்பத்தை எடுத்து ஆசீர்வதித்து, அதைப்பிட்டு, அவர்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 நீங்கள் வாங்கிப் புசியுங்கள், இது என்னுடைய சரீரமாயிருக்கிற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ன்பு, பாத்திரத்தையும் எடுத்து ஸ்தோத்திரம்பண்ணி, அதை அவர்களுக்குக் கொடுத்தார்.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 அதிலே பான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அவர் அவர்களை நோக்கி: இது அநேகருக்காகச் சிந்தப்படுகிற புது உடன்படிக்கைக்குரிய என்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ன் தேவனுடைய ராஜ்யத்தில் நவமான ரசத்தைப் பானம்பண்ணும் நாள்வரைக்கும் திராட்சப்பழரசத்தை இனி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ம்பண்ணுவதில்லையென்று மெய்யாகவே உங்களுக்குச் சொல்லு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ர்கள் ஸ்தோத்திரப்பாட்டைப் பாடின பின்பு, ஒலிவமலைக்குப் புறப்பட்டு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பொழுது இயேசு அவர்களை நோக்கி: மேய்ப்பனை வெட்டுவேன், ஆடுகள் சிதறடிக்கப்படு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படி, இந்த இராத்திரியிலே நீங்கள் எல்லாரும் என்னிமித்தம் இடறல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ஆகிலும் நான் உயிர்த்தெழுந்த பின்பு, உங்களுக்கு முன்னே கலிலேயாவுக்குப் போ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தற்குப் பேதுரு: உமதுநிமித்தம் எல்லாரும் இடறலடைந்தாலும், நான் இடறலடையே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யேசு அவனை நோக்கி: இன்றைக்கு, இந்த இராத்திரியிலே, சேவல் இரண்டுதரம் கூவுகிறதற்கு முன்னே,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று தரம் என்னை மறுதலிப்பாய் என்று மெய்யாகவே உனக்குச் சொல்லு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தற்கு அவன்: நான் உம்மோடே மரிக்கவேண்டியதாயிருந்தாலும், உம்மை மறுதலிக்கமாட்டேன் என்று உறுதியா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ன்; எல்லாரும் அப்படியே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பின்பு கெத்சமனே என்னப்பட்ட இடத்திற்கு வந்தார்கள். அப்பொழுது அவர் தம்முடைய சீஷர்களை நோக்கி: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பம்பண்ணுமளவும் இங்கே உட்கார்ந்திருங்கள்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பேதுருவையும் யாக்கோபையும் யோவானையும் தம்மோடே கூட்டிக்கொண்டுபோய், திகிலடையவும்,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குலப்படவும் தொடங்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ப்பொழுது, அவர்: என் ஆத்துமா மரணத்துக்கேதுவான துக்கங்கொண்டிருக்கிறது. நீங்கள் இங்கே த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த்திருங்கள்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சற்று அப்புறம்போய், தரையிலே விழுந்து, அந்த வேளை தம்மைவிட்டு நீங்கிப்போகக்கூடுமானால்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வேண்டுமென்று வேண்டி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ப்பா பிதாவே, எல்லாம் உம்மாலே கூடும்; இந்தப் பாத்திரத்தை என்னிலிருந்து எடுத்துப்போடும், ஆ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சித்தத்தின்படியல்ல, உம்முடைய சித்தத்தின்படியே ஆகக்கடவ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பின்பு, அவர் வந்து, அவர்கள் நித்திரைபண்ணுகிறதைக்கண்டு, பேதுருவை நோக்கி: சீமோனே, நி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கிறாயா? ஒரு மணி நேரம் நீ விழித்திருக்கக்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நீங்கள் சோதனைக்குட்படாதபடிக்கு விழித்திருந்து ஜெபம்பண்ணுங்கள்; ஆவி உற்சாகமுள்ளதுதான், மாம்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வீனமுள்ள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வர் மறுபடியும் போய், அந்த வார்த்தைகளையே சொல்லி ஜெபம்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வர் திரும்ப வந்தபோது, அவர்கள் மறுபடியும் நித்திரைபண்ணுகிறதைக் கண்டார்; அவர்களுடைய கண்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ந்த நித்திரைமயக்கம் அடைந்திருந்தபடியால், தாங்கள் மறுமொழியாக அவருக்குச் சொல்வது இன்னதெ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வர் மூன்றாந்தரம் வந்து: இனி நித்திரைபண்ணி இளைப்பாறுங்கள்; போதும், வேளை வந்தது, இதோ, மனுஷ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களுடைய கைகளில் ஒப்புக்கொடுக்கப்படு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என்னைக் காட்டிக்கொடுக்கிறவன், இதோ, வந்துவிட்டான், எழுந்திருங்கள் போவோ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உடனே, அவர் இப்படிப் பேசுகையில் பன்னிருவரில் ஒருவனாகிய யூதாஸ் வந்தான்; அவனோடே கூடப் பிர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ம் வேதபாரகரும் மூப்பரும் அனுப்பின திரளான ஜனங்கள், பட்டயங்களையும், த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க்கொண்டு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அவரைக் காட்டிக்கொடுக்கிறவன்: நான் எவனை முத்தஞ்செய்வேனோ அவன்தான், அவனைப் பிடித்துப் பத்திர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ங்கள் என்று அவர்களுக்குக் குறிப்புச் சொல்லி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அவன் வந்தவுடனே, அவரண்டையில் சேர்ந்து: ரபீ, ரபீ, என்று சொல்லி, அவரை முத்தஞ்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அப்பொழுது அவர்கள் அவர்மேல் கைபோட்டு, அவரைப் பி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அப்பொழுது கூடநின்றவர்களில் ஒருவன் கத்தியை உருவி, பிரதான ஆசாரியனுடைய வேலைக்காரனைக் காத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இயேசு அவர்களை நோக்கி: கள்ளனைப் பிடிக்கப் புறப்படுகிறதுபோல, நீங்கள் பட்டயங்களையும், த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 என்னைப் பிடிக்க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நான் தினந்தோறும் உங்கள் நடுவிலே தேவாலயத்தில் உபதேசம் பண்ணிக்கொண்டிருந்தேன்; அப்பொழுது,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ப் பிடிக்கவில்லையே; ஆனாலும் வேதவாக்கியங்கள் நிறைவேறவேண்டியதாயிருக்கிற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அப்பொழுது எல்லாரும் அவரைவிட்டு ஓ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ஒரு வாலிபன் ஒரு துப்பட்டியை மாத்திரம் தன்மேல் போர்த்துக்கொண்டு அவர் பின்னே போனான்; அவ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அவன் தன் துப்பட்டியைப் போட்டுவிட்டு, நிர்வாணமாய் அவர்களைவிட்டு ஓடி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இயேசுவை அவர்கள் பிரதான ஆசாரியனிடத்தில் கொண்டுபோனார்கள்; அங்கே ஆசாரியர் மூப்பர் வேதபார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 கூடிவந்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பேதுரு தூரத்திலே அவருக்குப் பின்சென்று, பிரதான ஆசாரியனுடைய அரமனைக்குள் வந்து, சேவகரோடே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ந்து, நெருப்பண்டையிலே குளிர்காய்ந்து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அப்பொழுது பிரதான ஆசாரியரும் ஆலோசனைச் சங்கத்தாரனைவரும் இயேசுவைக் கொலைசெய்யும்படி அவ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கச் சாட்சி தேடினார்கள்; அகப்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அநேகர் அவருக்கு விரோதமாகப் பொய்ச்சாட்சி சொல்லியும், அந்தச் சாட்சிகள் ஒவ்வ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அப்பொழுது சிலர் எழுந்து, கைவேலையாகிய இந்தத் தேவாலயத்தை நான் இடித்துப்போட்டு, கைவேலையல்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ன்றை மூன்று நாளைக்குள்ளே கட்டுவேன் என்று இவன் சொன்னதை நாங்கள் கேட்டோ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அவருக்கு விரோதமாய்ப் பொய்ச்சாட்சி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9. அப்படிச் சொல்லியும் அவர்கள் சாட்சி ஒவ்வாமற்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0. அப்பொழுது பிரதான ஆசாரியன் எழுந்து நடுவே நின்று, இயேசுவை நோக்கி: இவர்கள் உனக்கு விரோதமா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தைக்குறித்து நீ ஒன்றும் சொல்லுகிறதில்லையா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1. அவரோ ஒரு உத்தரவும் சொல்லாமல் பேசாதிருந்தார். மறுபடியும் பிரதான ஆசாரியன் அவரை நோக்கி: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த்திரிக்கப்பட்ட தேவனுடைய குமாரனாகிய கிறிஸ்துதானா?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2. அதற்கு இயேசு: நான் அவர்தான்; மனுஷகுமாரன் சர்வ வல்லவரின் வலது பாரிசத்தில் வீற்றிருப்ப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த்தின் மேகங்கள்மேல் வருவதையும் நீங்கள் காண்பீ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3. பிரதான ஆசாரியன் இதைக்கேட்டவுடனே, தன் வஸ்திரங்களைக் கிழித்துக்கொண்டு: இனிச் சாட்சிகள் ந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ய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4. தேவதூஷணத்தைக் கேட்டீர்களே. உங்களுக்கு என்னமாய்த் தோன்றுகிறது என்றான். அதற்கு அவர்களெ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 மரணத்துக்குப் பாத்திரனாயிருக்கிறான் என்று தீர்மான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5. அப்பொழுது சிலர் அவர்மேல் துப்பவும், அவருடைய முகத்தை மூடவும், அவரைக் குட்டவும், ஞானதிருஷ்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ச் சொல் என்று சொல்லவும் தொடங்கினார்கள்; வேலைக்காரரும் அவரைக் கன்னத்தில் அறை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6. அத்தருணத்திலே பேதுரு கீழே அரமனை முற்றத்திலிருக்கையில், பிரதான ஆசாரியனுடைய வேலைக்காரி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த்தி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7. குளிர்காய்ந்து கொண்டிருக்கிற பேதுருவைக்கண்டு, அவனை உற்றுப்பார்த்து: நீயும் நசரேயனாகிய இயேசுவோ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ய்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8. அதற்கு அவன்: நான் அறியேன்; நீ சொல்லுகிறது எனக்குத் தெரியாது என்று மறுதலித்து, வெளியே வா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டபத்துக்குப் போனான்; அப்பொழுது சேவல் கூவி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9. வேலைக்காரி அவனை மறுபடியும் கண்டு: இவன் அவர்களில் ஒருவன் என்று அருகே நின்றவர்களுக்குச் சொன்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0. அவன் மறுபடியும் மறுதலித்தான். சற்றுநேரத்துக்குப்பின்பு மறுபடியும் அருகே நின்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ருவைப்பார்த்து: மெய்யாகவே நீ அவர்களில் ஒருவன், நீ கலிலேயன், உன் பேச்சு அதற்கு ஒத்தி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1. அதற்கு அவன்: நீங்கள் சொல்லுகிற மனுஷனை அறியேன் என்று சொல்லி, சபிக்கவும் சத்தியம்பண்ண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ங்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2. உடனே சேவல் இரண்டாந்தரம் கூவிற்று. சேவல் இரண்டுதரங் கூவுகிறதற்குமுன்னே நீ என்னை மூன்று 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தலிப்பாய் என்று இயேசு தனக்குச் சொன்ன வார்த்தையைப் பேதுரு நினைவு கூர்ந்து, மிகவும் அழு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4]]></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2026-11-01T10:10:22Z</dcterms:created>
  <dcterms:modified xsi:type="dcterms:W3CDTF">2026-11-01T10:10:22Z</dcterms:modified>
  <dc:title>மாற்கு : 14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