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; let the earth rejoice; let the multitude of isles be glad thereof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Clouds and darkness are round about him: righteousness and judgment are the habitation of his thron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 fire goes before him, and burns up his enemies round abou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is lightnings enlightened the world: the earth saw, and trembl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hills melted like wax at the presence of the LORD, at the presence of the Lord of the whole ear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hills melted like wax at the presence of the LORD, at the presence of the Lord of the whole ear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heavens declare his righteousness, and all the people see his glor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founded be all they that serve graven images, that boast themselves of idols: worship him, all you go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founded be all they that serve graven images, that boast themselves of idols: worship him, all you god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Zion heard, and was glad; and the daughters of Judah rejoiced because of your judgments, O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Zion heard, and was glad; and the daughters of Judah rejoiced because of your judgments, O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you, LORD, are high above all the earth: you are exalted far above all god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of you that love the LORD, hate evil: he perserves the souls of his saints; he delivers them out of the hand of the wick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of you that love the LORD, hate evil: he perserves the souls of his saints; he delivers them out of the hand of the wick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ight is sown for the righteous, and gladness for the upright in hear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joice in the LORD, all of you righteous; and give thanks at the remembrance of his holi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பூமி பூரிப்பாகி திரளான தீவுகள் மகிழ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கமும் மந்தாரமும் அவரைச் சூழ்ந்திருக்கிறது; நீதியும் நியாயமும் அவருடைய சிங்காசனத்தின் ஆதா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னி அவருக்கு முன்சென்று, சுற்றிலும் இருக்கிற அவருடைய சத்துருக்களைச் சுட்டெர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மின்னல்கள் பூச்சக்கரத்தைப் பிரகாசிப்பித்தது; பூமி அதைக் கண்டு அதி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பிரசன்னத்தினால் பர்வதங்கள் மெழுகுபோல உருகிற்று, சர்வ பூமியினுடைய ஆண்டவர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சன்னத்தினாலேயே உரு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வெளிப்படுத்துகிறது, சகல ஜனங்களும் அவருடைய மகிமையைக் காண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ர்களே, நீங்களெல்லாரும் அவரைத் தொழுது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க்காக வெளிச்சமும், செம்மையான இருதயத்தாருக்காக மகிழ்ச்சியும் விதை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2026-09-17T05:39:39Z</dcterms:created>
  <dcterms:modified xsi:type="dcterms:W3CDTF">2026-09-17T05:39:39Z</dcterms:modified>
  <dc:title>சங்கீதம்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